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9.xml" ContentType="application/vnd.openxmlformats-officedocument.presentationml.slide+xml"/>
  <Default Extension="doc" ContentType="application/msword"/>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94"/>
  </p:notesMasterIdLst>
  <p:sldIdLst>
    <p:sldId id="468" r:id="rId2"/>
    <p:sldId id="256" r:id="rId3"/>
    <p:sldId id="271" r:id="rId4"/>
    <p:sldId id="272" r:id="rId5"/>
    <p:sldId id="257" r:id="rId6"/>
    <p:sldId id="260" r:id="rId7"/>
    <p:sldId id="261" r:id="rId8"/>
    <p:sldId id="265" r:id="rId9"/>
    <p:sldId id="300" r:id="rId10"/>
    <p:sldId id="303" r:id="rId11"/>
    <p:sldId id="309" r:id="rId12"/>
    <p:sldId id="310" r:id="rId13"/>
    <p:sldId id="311" r:id="rId14"/>
    <p:sldId id="312" r:id="rId15"/>
    <p:sldId id="313" r:id="rId16"/>
    <p:sldId id="319" r:id="rId17"/>
    <p:sldId id="321" r:id="rId18"/>
    <p:sldId id="324" r:id="rId19"/>
    <p:sldId id="326" r:id="rId20"/>
    <p:sldId id="329" r:id="rId21"/>
    <p:sldId id="330" r:id="rId22"/>
    <p:sldId id="331" r:id="rId23"/>
    <p:sldId id="341" r:id="rId24"/>
    <p:sldId id="368" r:id="rId25"/>
    <p:sldId id="367" r:id="rId26"/>
    <p:sldId id="343" r:id="rId27"/>
    <p:sldId id="345" r:id="rId28"/>
    <p:sldId id="346" r:id="rId29"/>
    <p:sldId id="347" r:id="rId30"/>
    <p:sldId id="350" r:id="rId31"/>
    <p:sldId id="447" r:id="rId32"/>
    <p:sldId id="448" r:id="rId33"/>
    <p:sldId id="449" r:id="rId34"/>
    <p:sldId id="456" r:id="rId35"/>
    <p:sldId id="451" r:id="rId36"/>
    <p:sldId id="455" r:id="rId37"/>
    <p:sldId id="352" r:id="rId38"/>
    <p:sldId id="354" r:id="rId39"/>
    <p:sldId id="355" r:id="rId40"/>
    <p:sldId id="357" r:id="rId41"/>
    <p:sldId id="358" r:id="rId42"/>
    <p:sldId id="360" r:id="rId43"/>
    <p:sldId id="361" r:id="rId44"/>
    <p:sldId id="362" r:id="rId45"/>
    <p:sldId id="369" r:id="rId46"/>
    <p:sldId id="332" r:id="rId47"/>
    <p:sldId id="333" r:id="rId48"/>
    <p:sldId id="334" r:id="rId49"/>
    <p:sldId id="336" r:id="rId50"/>
    <p:sldId id="337" r:id="rId51"/>
    <p:sldId id="338" r:id="rId52"/>
    <p:sldId id="365" r:id="rId53"/>
    <p:sldId id="370" r:id="rId54"/>
    <p:sldId id="371" r:id="rId55"/>
    <p:sldId id="372" r:id="rId56"/>
    <p:sldId id="375" r:id="rId57"/>
    <p:sldId id="376" r:id="rId58"/>
    <p:sldId id="377" r:id="rId59"/>
    <p:sldId id="378" r:id="rId60"/>
    <p:sldId id="380" r:id="rId61"/>
    <p:sldId id="383" r:id="rId62"/>
    <p:sldId id="385" r:id="rId63"/>
    <p:sldId id="386" r:id="rId64"/>
    <p:sldId id="387" r:id="rId65"/>
    <p:sldId id="388" r:id="rId66"/>
    <p:sldId id="389" r:id="rId67"/>
    <p:sldId id="390" r:id="rId68"/>
    <p:sldId id="391" r:id="rId69"/>
    <p:sldId id="392" r:id="rId70"/>
    <p:sldId id="393" r:id="rId71"/>
    <p:sldId id="466" r:id="rId72"/>
    <p:sldId id="394" r:id="rId73"/>
    <p:sldId id="441" r:id="rId74"/>
    <p:sldId id="395" r:id="rId75"/>
    <p:sldId id="396" r:id="rId76"/>
    <p:sldId id="457" r:id="rId77"/>
    <p:sldId id="398" r:id="rId78"/>
    <p:sldId id="399" r:id="rId79"/>
    <p:sldId id="400" r:id="rId80"/>
    <p:sldId id="458" r:id="rId81"/>
    <p:sldId id="460" r:id="rId82"/>
    <p:sldId id="461" r:id="rId83"/>
    <p:sldId id="462" r:id="rId84"/>
    <p:sldId id="463" r:id="rId85"/>
    <p:sldId id="465" r:id="rId86"/>
    <p:sldId id="464" r:id="rId87"/>
    <p:sldId id="401" r:id="rId88"/>
    <p:sldId id="402" r:id="rId89"/>
    <p:sldId id="403" r:id="rId90"/>
    <p:sldId id="404" r:id="rId91"/>
    <p:sldId id="405" r:id="rId92"/>
    <p:sldId id="407" r:id="rId9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3399FF"/>
    <a:srgbClr val="009999"/>
    <a:srgbClr val="FFFFFF"/>
    <a:srgbClr val="800000"/>
    <a:srgbClr val="FFFF99"/>
    <a:srgbClr val="FF66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474" y="17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3844"/>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fr-FR"/>
          </a:p>
        </p:txBody>
      </p:sp>
      <p:sp>
        <p:nvSpPr>
          <p:cNvPr id="7168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fr-FR"/>
          </a:p>
        </p:txBody>
      </p:sp>
      <p:sp>
        <p:nvSpPr>
          <p:cNvPr id="11981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168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7168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fr-FR"/>
          </a:p>
        </p:txBody>
      </p:sp>
      <p:sp>
        <p:nvSpPr>
          <p:cNvPr id="7168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4CD92E3A-5621-46E9-98AB-DFA0623F3437}"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fld id="{4E0BE76F-F6CC-4C62-8A15-27A3B74963F9}" type="slidenum">
              <a:rPr lang="fr-FR"/>
              <a:pPr/>
              <a:t>26</a:t>
            </a:fld>
            <a:endParaRPr lang="fr-FR"/>
          </a:p>
        </p:txBody>
      </p:sp>
      <p:sp>
        <p:nvSpPr>
          <p:cNvPr id="122883" name="Rectangle 2"/>
          <p:cNvSpPr>
            <a:spLocks noRot="1" noChangeArrowheads="1" noTextEdit="1"/>
          </p:cNvSpPr>
          <p:nvPr>
            <p:ph type="sldImg"/>
          </p:nvPr>
        </p:nvSpPr>
        <p:spPr>
          <a:xfrm>
            <a:off x="1144588" y="685800"/>
            <a:ext cx="4572000" cy="3429000"/>
          </a:xfrm>
          <a:ln/>
        </p:spPr>
      </p:sp>
      <p:sp>
        <p:nvSpPr>
          <p:cNvPr id="122884" name="Rectangle 3"/>
          <p:cNvSpPr>
            <a:spLocks noGrp="1" noChangeArrowheads="1"/>
          </p:cNvSpPr>
          <p:nvPr>
            <p:ph type="body" idx="1"/>
          </p:nvPr>
        </p:nvSpPr>
        <p:spPr>
          <a:xfrm>
            <a:off x="914400" y="4343400"/>
            <a:ext cx="5029200" cy="4114800"/>
          </a:xfrm>
          <a:noFill/>
          <a:ln/>
        </p:spPr>
        <p:txBody>
          <a:bodyPr/>
          <a:lstStyle/>
          <a:p>
            <a:pPr eaLnBrk="1" hangingPunct="1"/>
            <a:r>
              <a:rPr lang="en-US" smtClean="0"/>
              <a:t>Genetically modified foods … are they safe? Are they a good idea or a bad idea? Should consumers be worried about them? What do we tell consumers when they ask?</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59875" cy="6870700"/>
            <a:chOff x="0" y="0"/>
            <a:chExt cx="5770" cy="4328"/>
          </a:xfrm>
        </p:grpSpPr>
        <p:sp>
          <p:nvSpPr>
            <p:cNvPr id="5" name="Rectangle 3"/>
            <p:cNvSpPr>
              <a:spLocks noChangeArrowheads="1"/>
            </p:cNvSpPr>
            <p:nvPr/>
          </p:nvSpPr>
          <p:spPr bwMode="hidden">
            <a:xfrm>
              <a:off x="0" y="4186"/>
              <a:ext cx="5089" cy="142"/>
            </a:xfrm>
            <a:prstGeom prst="rect">
              <a:avLst/>
            </a:prstGeom>
            <a:gradFill rotWithShape="0">
              <a:gsLst>
                <a:gs pos="0">
                  <a:schemeClr val="bg1"/>
                </a:gs>
                <a:gs pos="100000">
                  <a:schemeClr val="bg2"/>
                </a:gs>
              </a:gsLst>
              <a:lin ang="5400000" scaled="1"/>
            </a:gradFill>
            <a:ln w="9525">
              <a:noFill/>
              <a:miter lim="800000"/>
              <a:headEnd/>
              <a:tailEnd/>
            </a:ln>
            <a:effectLst/>
          </p:spPr>
          <p:txBody>
            <a:bodyPr wrap="none" anchor="ctr"/>
            <a:lstStyle/>
            <a:p>
              <a:pPr algn="ctr">
                <a:defRPr/>
              </a:pPr>
              <a:endParaRPr kumimoji="1" lang="fr-FR"/>
            </a:p>
          </p:txBody>
        </p:sp>
        <p:sp>
          <p:nvSpPr>
            <p:cNvPr id="6" name="Rectangle 4"/>
            <p:cNvSpPr>
              <a:spLocks noChangeArrowheads="1"/>
            </p:cNvSpPr>
            <p:nvPr/>
          </p:nvSpPr>
          <p:spPr bwMode="hidden">
            <a:xfrm>
              <a:off x="0" y="0"/>
              <a:ext cx="5089" cy="126"/>
            </a:xfrm>
            <a:prstGeom prst="rect">
              <a:avLst/>
            </a:prstGeom>
            <a:gradFill rotWithShape="0">
              <a:gsLst>
                <a:gs pos="0">
                  <a:schemeClr val="bg2"/>
                </a:gs>
                <a:gs pos="100000">
                  <a:schemeClr val="bg1"/>
                </a:gs>
              </a:gsLst>
              <a:lin ang="5400000" scaled="1"/>
            </a:gradFill>
            <a:ln w="9525">
              <a:noFill/>
              <a:miter lim="800000"/>
              <a:headEnd/>
              <a:tailEnd/>
            </a:ln>
            <a:effectLst/>
          </p:spPr>
          <p:txBody>
            <a:bodyPr wrap="none" anchor="ctr"/>
            <a:lstStyle/>
            <a:p>
              <a:pPr algn="ctr">
                <a:defRPr/>
              </a:pPr>
              <a:endParaRPr kumimoji="1" lang="fr-FR"/>
            </a:p>
          </p:txBody>
        </p:sp>
        <p:sp>
          <p:nvSpPr>
            <p:cNvPr id="7" name="Rectangle 5"/>
            <p:cNvSpPr>
              <a:spLocks noChangeArrowheads="1"/>
            </p:cNvSpPr>
            <p:nvPr/>
          </p:nvSpPr>
          <p:spPr bwMode="auto">
            <a:xfrm>
              <a:off x="5010" y="0"/>
              <a:ext cx="758" cy="4320"/>
            </a:xfrm>
            <a:prstGeom prst="rect">
              <a:avLst/>
            </a:prstGeom>
            <a:gradFill rotWithShape="0">
              <a:gsLst>
                <a:gs pos="0">
                  <a:schemeClr val="accent1">
                    <a:gamma/>
                    <a:shade val="84706"/>
                    <a:invGamma/>
                  </a:schemeClr>
                </a:gs>
                <a:gs pos="50000">
                  <a:schemeClr val="accent1"/>
                </a:gs>
                <a:gs pos="100000">
                  <a:schemeClr val="accent1">
                    <a:gamma/>
                    <a:shade val="84706"/>
                    <a:invGamma/>
                  </a:schemeClr>
                </a:gs>
              </a:gsLst>
              <a:lin ang="5400000" scaled="1"/>
            </a:gradFill>
            <a:ln w="9525">
              <a:noFill/>
              <a:miter lim="800000"/>
              <a:headEnd/>
              <a:tailEnd/>
            </a:ln>
            <a:effectLst/>
          </p:spPr>
          <p:txBody>
            <a:bodyPr wrap="none" anchor="ctr"/>
            <a:lstStyle/>
            <a:p>
              <a:pPr algn="ctr">
                <a:defRPr/>
              </a:pPr>
              <a:endParaRPr kumimoji="1" lang="fr-FR"/>
            </a:p>
          </p:txBody>
        </p:sp>
        <p:grpSp>
          <p:nvGrpSpPr>
            <p:cNvPr id="8" name="Group 6"/>
            <p:cNvGrpSpPr>
              <a:grpSpLocks/>
            </p:cNvGrpSpPr>
            <p:nvPr/>
          </p:nvGrpSpPr>
          <p:grpSpPr bwMode="auto">
            <a:xfrm>
              <a:off x="4944" y="1"/>
              <a:ext cx="816" cy="3974"/>
              <a:chOff x="4944" y="1"/>
              <a:chExt cx="816" cy="3974"/>
            </a:xfrm>
          </p:grpSpPr>
          <p:grpSp>
            <p:nvGrpSpPr>
              <p:cNvPr id="20" name="Group 7"/>
              <p:cNvGrpSpPr>
                <a:grpSpLocks/>
              </p:cNvGrpSpPr>
              <p:nvPr userDrawn="1"/>
            </p:nvGrpSpPr>
            <p:grpSpPr bwMode="auto">
              <a:xfrm>
                <a:off x="5280" y="1"/>
                <a:ext cx="480" cy="1430"/>
                <a:chOff x="5280" y="1"/>
                <a:chExt cx="480" cy="1430"/>
              </a:xfrm>
            </p:grpSpPr>
            <p:grpSp>
              <p:nvGrpSpPr>
                <p:cNvPr id="41" name="Group 8"/>
                <p:cNvGrpSpPr>
                  <a:grpSpLocks/>
                </p:cNvGrpSpPr>
                <p:nvPr userDrawn="1"/>
              </p:nvGrpSpPr>
              <p:grpSpPr bwMode="auto">
                <a:xfrm rot="-5400000">
                  <a:off x="5484" y="0"/>
                  <a:ext cx="174" cy="176"/>
                  <a:chOff x="1657" y="323"/>
                  <a:chExt cx="1691" cy="2560"/>
                </a:xfrm>
              </p:grpSpPr>
              <p:grpSp>
                <p:nvGrpSpPr>
                  <p:cNvPr id="50" name="Group 9"/>
                  <p:cNvGrpSpPr>
                    <a:grpSpLocks/>
                  </p:cNvGrpSpPr>
                  <p:nvPr/>
                </p:nvGrpSpPr>
                <p:grpSpPr bwMode="auto">
                  <a:xfrm>
                    <a:off x="1657" y="323"/>
                    <a:ext cx="1691" cy="2560"/>
                    <a:chOff x="1657" y="323"/>
                    <a:chExt cx="1691" cy="2560"/>
                  </a:xfrm>
                </p:grpSpPr>
                <p:sp>
                  <p:nvSpPr>
                    <p:cNvPr id="57" name="Freeform 10"/>
                    <p:cNvSpPr>
                      <a:spLocks/>
                    </p:cNvSpPr>
                    <p:nvPr/>
                  </p:nvSpPr>
                  <p:spPr bwMode="auto">
                    <a:xfrm>
                      <a:off x="2123" y="323"/>
                      <a:ext cx="1234" cy="2560"/>
                    </a:xfrm>
                    <a:custGeom>
                      <a:avLst/>
                      <a:gdLst/>
                      <a:ahLst/>
                      <a:cxnLst>
                        <a:cxn ang="0">
                          <a:pos x="337" y="283"/>
                        </a:cxn>
                        <a:cxn ang="0">
                          <a:pos x="415" y="115"/>
                        </a:cxn>
                        <a:cxn ang="0">
                          <a:pos x="583" y="7"/>
                        </a:cxn>
                        <a:cxn ang="0">
                          <a:pos x="895" y="61"/>
                        </a:cxn>
                        <a:cxn ang="0">
                          <a:pos x="1051" y="349"/>
                        </a:cxn>
                        <a:cxn ang="0">
                          <a:pos x="979" y="769"/>
                        </a:cxn>
                        <a:cxn ang="0">
                          <a:pos x="943" y="943"/>
                        </a:cxn>
                        <a:cxn ang="0">
                          <a:pos x="1105" y="1075"/>
                        </a:cxn>
                        <a:cxn ang="0">
                          <a:pos x="1231" y="1525"/>
                        </a:cxn>
                        <a:cxn ang="0">
                          <a:pos x="1123" y="1969"/>
                        </a:cxn>
                        <a:cxn ang="0">
                          <a:pos x="907" y="2077"/>
                        </a:cxn>
                        <a:cxn ang="0">
                          <a:pos x="721" y="2059"/>
                        </a:cxn>
                        <a:cxn ang="0">
                          <a:pos x="655" y="2251"/>
                        </a:cxn>
                        <a:cxn ang="0">
                          <a:pos x="529" y="2527"/>
                        </a:cxn>
                        <a:cxn ang="0">
                          <a:pos x="211" y="2509"/>
                        </a:cxn>
                        <a:cxn ang="0">
                          <a:pos x="31" y="2227"/>
                        </a:cxn>
                        <a:cxn ang="0">
                          <a:pos x="25" y="1969"/>
                        </a:cxn>
                        <a:cxn ang="0">
                          <a:pos x="145" y="1651"/>
                        </a:cxn>
                        <a:cxn ang="0">
                          <a:pos x="259" y="1513"/>
                        </a:cxn>
                        <a:cxn ang="0">
                          <a:pos x="217" y="1729"/>
                        </a:cxn>
                        <a:cxn ang="0">
                          <a:pos x="73" y="2023"/>
                        </a:cxn>
                        <a:cxn ang="0">
                          <a:pos x="169" y="2323"/>
                        </a:cxn>
                        <a:cxn ang="0">
                          <a:pos x="439" y="2431"/>
                        </a:cxn>
                        <a:cxn ang="0">
                          <a:pos x="595" y="2227"/>
                        </a:cxn>
                        <a:cxn ang="0">
                          <a:pos x="577" y="1807"/>
                        </a:cxn>
                        <a:cxn ang="0">
                          <a:pos x="493" y="1531"/>
                        </a:cxn>
                        <a:cxn ang="0">
                          <a:pos x="535" y="1459"/>
                        </a:cxn>
                        <a:cxn ang="0">
                          <a:pos x="625" y="1633"/>
                        </a:cxn>
                        <a:cxn ang="0">
                          <a:pos x="721" y="1933"/>
                        </a:cxn>
                        <a:cxn ang="0">
                          <a:pos x="967" y="1963"/>
                        </a:cxn>
                        <a:cxn ang="0">
                          <a:pos x="1135" y="1687"/>
                        </a:cxn>
                        <a:cxn ang="0">
                          <a:pos x="1117" y="1273"/>
                        </a:cxn>
                        <a:cxn ang="0">
                          <a:pos x="883" y="1057"/>
                        </a:cxn>
                        <a:cxn ang="0">
                          <a:pos x="679" y="1129"/>
                        </a:cxn>
                        <a:cxn ang="0">
                          <a:pos x="577" y="1117"/>
                        </a:cxn>
                        <a:cxn ang="0">
                          <a:pos x="619" y="1033"/>
                        </a:cxn>
                        <a:cxn ang="0">
                          <a:pos x="811" y="937"/>
                        </a:cxn>
                        <a:cxn ang="0">
                          <a:pos x="949" y="613"/>
                        </a:cxn>
                        <a:cxn ang="0">
                          <a:pos x="883" y="175"/>
                        </a:cxn>
                        <a:cxn ang="0">
                          <a:pos x="619" y="103"/>
                        </a:cxn>
                        <a:cxn ang="0">
                          <a:pos x="391" y="355"/>
                        </a:cxn>
                        <a:cxn ang="0">
                          <a:pos x="403" y="763"/>
                        </a:cxn>
                        <a:cxn ang="0">
                          <a:pos x="343" y="949"/>
                        </a:cxn>
                        <a:cxn ang="0">
                          <a:pos x="289" y="685"/>
                        </a:cxn>
                        <a:cxn ang="0">
                          <a:pos x="307" y="367"/>
                        </a:cxn>
                      </a:cxnLst>
                      <a:rect l="0" t="0" r="r" b="b"/>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58" name="Freeform 11"/>
                    <p:cNvSpPr>
                      <a:spLocks/>
                    </p:cNvSpPr>
                    <p:nvPr/>
                  </p:nvSpPr>
                  <p:spPr bwMode="auto">
                    <a:xfrm>
                      <a:off x="1667" y="381"/>
                      <a:ext cx="865" cy="2065"/>
                    </a:xfrm>
                    <a:custGeom>
                      <a:avLst/>
                      <a:gdLst/>
                      <a:ahLst/>
                      <a:cxnLst>
                        <a:cxn ang="0">
                          <a:pos x="785" y="530"/>
                        </a:cxn>
                        <a:cxn ang="0">
                          <a:pos x="797" y="350"/>
                        </a:cxn>
                        <a:cxn ang="0">
                          <a:pos x="863" y="206"/>
                        </a:cxn>
                        <a:cxn ang="0">
                          <a:pos x="809" y="218"/>
                        </a:cxn>
                        <a:cxn ang="0">
                          <a:pos x="749" y="218"/>
                        </a:cxn>
                        <a:cxn ang="0">
                          <a:pos x="683" y="116"/>
                        </a:cxn>
                        <a:cxn ang="0">
                          <a:pos x="611" y="32"/>
                        </a:cxn>
                        <a:cxn ang="0">
                          <a:pos x="509" y="2"/>
                        </a:cxn>
                        <a:cxn ang="0">
                          <a:pos x="407" y="20"/>
                        </a:cxn>
                        <a:cxn ang="0">
                          <a:pos x="281" y="74"/>
                        </a:cxn>
                        <a:cxn ang="0">
                          <a:pos x="173" y="206"/>
                        </a:cxn>
                        <a:cxn ang="0">
                          <a:pos x="119" y="404"/>
                        </a:cxn>
                        <a:cxn ang="0">
                          <a:pos x="131" y="590"/>
                        </a:cxn>
                        <a:cxn ang="0">
                          <a:pos x="173" y="782"/>
                        </a:cxn>
                        <a:cxn ang="0">
                          <a:pos x="197" y="884"/>
                        </a:cxn>
                        <a:cxn ang="0">
                          <a:pos x="167" y="986"/>
                        </a:cxn>
                        <a:cxn ang="0">
                          <a:pos x="65" y="1124"/>
                        </a:cxn>
                        <a:cxn ang="0">
                          <a:pos x="17" y="1298"/>
                        </a:cxn>
                        <a:cxn ang="0">
                          <a:pos x="5" y="1550"/>
                        </a:cxn>
                        <a:cxn ang="0">
                          <a:pos x="47" y="1748"/>
                        </a:cxn>
                        <a:cxn ang="0">
                          <a:pos x="131" y="1898"/>
                        </a:cxn>
                        <a:cxn ang="0">
                          <a:pos x="299" y="1988"/>
                        </a:cxn>
                        <a:cxn ang="0">
                          <a:pos x="425" y="1982"/>
                        </a:cxn>
                        <a:cxn ang="0">
                          <a:pos x="467" y="1994"/>
                        </a:cxn>
                        <a:cxn ang="0">
                          <a:pos x="497" y="2066"/>
                        </a:cxn>
                        <a:cxn ang="0">
                          <a:pos x="497" y="1964"/>
                        </a:cxn>
                        <a:cxn ang="0">
                          <a:pos x="557" y="1778"/>
                        </a:cxn>
                        <a:cxn ang="0">
                          <a:pos x="617" y="1658"/>
                        </a:cxn>
                        <a:cxn ang="0">
                          <a:pos x="581" y="1700"/>
                        </a:cxn>
                        <a:cxn ang="0">
                          <a:pos x="515" y="1820"/>
                        </a:cxn>
                        <a:cxn ang="0">
                          <a:pos x="407" y="1904"/>
                        </a:cxn>
                        <a:cxn ang="0">
                          <a:pos x="269" y="1898"/>
                        </a:cxn>
                        <a:cxn ang="0">
                          <a:pos x="179" y="1814"/>
                        </a:cxn>
                        <a:cxn ang="0">
                          <a:pos x="113" y="1640"/>
                        </a:cxn>
                        <a:cxn ang="0">
                          <a:pos x="107" y="1394"/>
                        </a:cxn>
                        <a:cxn ang="0">
                          <a:pos x="137" y="1190"/>
                        </a:cxn>
                        <a:cxn ang="0">
                          <a:pos x="203" y="1070"/>
                        </a:cxn>
                        <a:cxn ang="0">
                          <a:pos x="323" y="1022"/>
                        </a:cxn>
                        <a:cxn ang="0">
                          <a:pos x="509" y="1076"/>
                        </a:cxn>
                        <a:cxn ang="0">
                          <a:pos x="611" y="1124"/>
                        </a:cxn>
                        <a:cxn ang="0">
                          <a:pos x="665" y="1100"/>
                        </a:cxn>
                        <a:cxn ang="0">
                          <a:pos x="659" y="1046"/>
                        </a:cxn>
                        <a:cxn ang="0">
                          <a:pos x="611" y="1004"/>
                        </a:cxn>
                        <a:cxn ang="0">
                          <a:pos x="497" y="980"/>
                        </a:cxn>
                        <a:cxn ang="0">
                          <a:pos x="323" y="896"/>
                        </a:cxn>
                        <a:cxn ang="0">
                          <a:pos x="233" y="680"/>
                        </a:cxn>
                        <a:cxn ang="0">
                          <a:pos x="209" y="416"/>
                        </a:cxn>
                        <a:cxn ang="0">
                          <a:pos x="317" y="170"/>
                        </a:cxn>
                        <a:cxn ang="0">
                          <a:pos x="485" y="110"/>
                        </a:cxn>
                        <a:cxn ang="0">
                          <a:pos x="617" y="164"/>
                        </a:cxn>
                        <a:cxn ang="0">
                          <a:pos x="707" y="290"/>
                        </a:cxn>
                        <a:cxn ang="0">
                          <a:pos x="737" y="428"/>
                        </a:cxn>
                        <a:cxn ang="0">
                          <a:pos x="773" y="602"/>
                        </a:cxn>
                        <a:cxn ang="0">
                          <a:pos x="809" y="584"/>
                        </a:cxn>
                        <a:cxn ang="0">
                          <a:pos x="785" y="530"/>
                        </a:cxn>
                      </a:cxnLst>
                      <a:rect l="0" t="0" r="r" b="b"/>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grpSp>
              <p:sp>
                <p:nvSpPr>
                  <p:cNvPr id="51" name="Oval 12"/>
                  <p:cNvSpPr>
                    <a:spLocks noChangeArrowheads="1"/>
                  </p:cNvSpPr>
                  <p:nvPr/>
                </p:nvSpPr>
                <p:spPr bwMode="auto">
                  <a:xfrm>
                    <a:off x="2396" y="1428"/>
                    <a:ext cx="175" cy="247"/>
                  </a:xfrm>
                  <a:prstGeom prst="ellipse">
                    <a:avLst/>
                  </a:prstGeom>
                  <a:solidFill>
                    <a:srgbClr val="E7D6B7"/>
                  </a:solidFill>
                  <a:ln w="9525">
                    <a:noFill/>
                    <a:round/>
                    <a:headEnd/>
                    <a:tailEnd/>
                  </a:ln>
                  <a:effectLst/>
                </p:spPr>
                <p:txBody>
                  <a:bodyPr wrap="none" anchor="ctr"/>
                  <a:lstStyle/>
                  <a:p>
                    <a:pPr>
                      <a:defRPr/>
                    </a:pPr>
                    <a:endParaRPr lang="fr-FR"/>
                  </a:p>
                </p:txBody>
              </p:sp>
              <p:sp>
                <p:nvSpPr>
                  <p:cNvPr id="52" name="Freeform 13"/>
                  <p:cNvSpPr>
                    <a:spLocks/>
                  </p:cNvSpPr>
                  <p:nvPr/>
                </p:nvSpPr>
                <p:spPr bwMode="auto">
                  <a:xfrm>
                    <a:off x="2609" y="745"/>
                    <a:ext cx="262" cy="524"/>
                  </a:xfrm>
                  <a:custGeom>
                    <a:avLst/>
                    <a:gdLst/>
                    <a:ahLst/>
                    <a:cxnLst>
                      <a:cxn ang="0">
                        <a:pos x="3" y="483"/>
                      </a:cxn>
                      <a:cxn ang="0">
                        <a:pos x="27" y="273"/>
                      </a:cxn>
                      <a:cxn ang="0">
                        <a:pos x="111" y="45"/>
                      </a:cxn>
                      <a:cxn ang="0">
                        <a:pos x="183" y="3"/>
                      </a:cxn>
                      <a:cxn ang="0">
                        <a:pos x="237" y="39"/>
                      </a:cxn>
                      <a:cxn ang="0">
                        <a:pos x="261" y="129"/>
                      </a:cxn>
                      <a:cxn ang="0">
                        <a:pos x="207" y="273"/>
                      </a:cxn>
                      <a:cxn ang="0">
                        <a:pos x="105" y="477"/>
                      </a:cxn>
                      <a:cxn ang="0">
                        <a:pos x="45" y="501"/>
                      </a:cxn>
                      <a:cxn ang="0">
                        <a:pos x="3" y="483"/>
                      </a:cxn>
                    </a:cxnLst>
                    <a:rect l="0" t="0" r="r" b="b"/>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53" name="Freeform 14"/>
                  <p:cNvSpPr>
                    <a:spLocks/>
                  </p:cNvSpPr>
                  <p:nvPr/>
                </p:nvSpPr>
                <p:spPr bwMode="auto">
                  <a:xfrm>
                    <a:off x="2677" y="1588"/>
                    <a:ext cx="398" cy="349"/>
                  </a:xfrm>
                  <a:custGeom>
                    <a:avLst/>
                    <a:gdLst/>
                    <a:ahLst/>
                    <a:cxnLst>
                      <a:cxn ang="0">
                        <a:pos x="100" y="201"/>
                      </a:cxn>
                      <a:cxn ang="0">
                        <a:pos x="16" y="87"/>
                      </a:cxn>
                      <a:cxn ang="0">
                        <a:pos x="4" y="45"/>
                      </a:cxn>
                      <a:cxn ang="0">
                        <a:pos x="28" y="3"/>
                      </a:cxn>
                      <a:cxn ang="0">
                        <a:pos x="130" y="27"/>
                      </a:cxn>
                      <a:cxn ang="0">
                        <a:pos x="250" y="75"/>
                      </a:cxn>
                      <a:cxn ang="0">
                        <a:pos x="364" y="159"/>
                      </a:cxn>
                      <a:cxn ang="0">
                        <a:pos x="388" y="273"/>
                      </a:cxn>
                      <a:cxn ang="0">
                        <a:pos x="340" y="333"/>
                      </a:cxn>
                      <a:cxn ang="0">
                        <a:pos x="244" y="315"/>
                      </a:cxn>
                      <a:cxn ang="0">
                        <a:pos x="100" y="201"/>
                      </a:cxn>
                    </a:cxnLst>
                    <a:rect l="0" t="0" r="r" b="b"/>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54" name="Freeform 15"/>
                  <p:cNvSpPr>
                    <a:spLocks/>
                  </p:cNvSpPr>
                  <p:nvPr/>
                </p:nvSpPr>
                <p:spPr bwMode="auto">
                  <a:xfrm>
                    <a:off x="2425" y="1923"/>
                    <a:ext cx="146" cy="567"/>
                  </a:xfrm>
                  <a:custGeom>
                    <a:avLst/>
                    <a:gdLst/>
                    <a:ahLst/>
                    <a:cxnLst>
                      <a:cxn ang="0">
                        <a:pos x="18" y="165"/>
                      </a:cxn>
                      <a:cxn ang="0">
                        <a:pos x="42" y="39"/>
                      </a:cxn>
                      <a:cxn ang="0">
                        <a:pos x="66" y="3"/>
                      </a:cxn>
                      <a:cxn ang="0">
                        <a:pos x="108" y="27"/>
                      </a:cxn>
                      <a:cxn ang="0">
                        <a:pos x="138" y="165"/>
                      </a:cxn>
                      <a:cxn ang="0">
                        <a:pos x="144" y="423"/>
                      </a:cxn>
                      <a:cxn ang="0">
                        <a:pos x="96" y="543"/>
                      </a:cxn>
                      <a:cxn ang="0">
                        <a:pos x="24" y="513"/>
                      </a:cxn>
                      <a:cxn ang="0">
                        <a:pos x="0" y="315"/>
                      </a:cxn>
                      <a:cxn ang="0">
                        <a:pos x="18" y="165"/>
                      </a:cxn>
                    </a:cxnLst>
                    <a:rect l="0" t="0" r="r" b="b"/>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55" name="Freeform 16"/>
                  <p:cNvSpPr>
                    <a:spLocks/>
                  </p:cNvSpPr>
                  <p:nvPr/>
                </p:nvSpPr>
                <p:spPr bwMode="auto">
                  <a:xfrm>
                    <a:off x="1910" y="1588"/>
                    <a:ext cx="389" cy="247"/>
                  </a:xfrm>
                  <a:custGeom>
                    <a:avLst/>
                    <a:gdLst/>
                    <a:ahLst/>
                    <a:cxnLst>
                      <a:cxn ang="0">
                        <a:pos x="175" y="61"/>
                      </a:cxn>
                      <a:cxn ang="0">
                        <a:pos x="307" y="19"/>
                      </a:cxn>
                      <a:cxn ang="0">
                        <a:pos x="367" y="7"/>
                      </a:cxn>
                      <a:cxn ang="0">
                        <a:pos x="385" y="61"/>
                      </a:cxn>
                      <a:cxn ang="0">
                        <a:pos x="325" y="133"/>
                      </a:cxn>
                      <a:cxn ang="0">
                        <a:pos x="193" y="223"/>
                      </a:cxn>
                      <a:cxn ang="0">
                        <a:pos x="37" y="247"/>
                      </a:cxn>
                      <a:cxn ang="0">
                        <a:pos x="1" y="187"/>
                      </a:cxn>
                      <a:cxn ang="0">
                        <a:pos x="43" y="115"/>
                      </a:cxn>
                      <a:cxn ang="0">
                        <a:pos x="175" y="61"/>
                      </a:cxn>
                    </a:cxnLst>
                    <a:rect l="0" t="0" r="r" b="b"/>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56" name="Freeform 17"/>
                  <p:cNvSpPr>
                    <a:spLocks/>
                  </p:cNvSpPr>
                  <p:nvPr/>
                </p:nvSpPr>
                <p:spPr bwMode="auto">
                  <a:xfrm>
                    <a:off x="2094" y="934"/>
                    <a:ext cx="233" cy="378"/>
                  </a:xfrm>
                  <a:custGeom>
                    <a:avLst/>
                    <a:gdLst/>
                    <a:ahLst/>
                    <a:cxnLst>
                      <a:cxn ang="0">
                        <a:pos x="78" y="270"/>
                      </a:cxn>
                      <a:cxn ang="0">
                        <a:pos x="24" y="192"/>
                      </a:cxn>
                      <a:cxn ang="0">
                        <a:pos x="0" y="96"/>
                      </a:cxn>
                      <a:cxn ang="0">
                        <a:pos x="24" y="12"/>
                      </a:cxn>
                      <a:cxn ang="0">
                        <a:pos x="120" y="24"/>
                      </a:cxn>
                      <a:cxn ang="0">
                        <a:pos x="180" y="132"/>
                      </a:cxn>
                      <a:cxn ang="0">
                        <a:pos x="234" y="306"/>
                      </a:cxn>
                      <a:cxn ang="0">
                        <a:pos x="204" y="378"/>
                      </a:cxn>
                      <a:cxn ang="0">
                        <a:pos x="168" y="354"/>
                      </a:cxn>
                      <a:cxn ang="0">
                        <a:pos x="78" y="270"/>
                      </a:cxn>
                    </a:cxnLst>
                    <a:rect l="0" t="0" r="r" b="b"/>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grpSp>
            <p:pic>
              <p:nvPicPr>
                <p:cNvPr id="42" name="Picture 18"/>
                <p:cNvPicPr>
                  <a:picLocks noChangeAspect="1" noChangeArrowheads="1"/>
                </p:cNvPicPr>
                <p:nvPr userDrawn="1"/>
              </p:nvPicPr>
              <p:blipFill>
                <a:blip r:embed="rId2" cstate="print"/>
                <a:srcRect/>
                <a:stretch>
                  <a:fillRect/>
                </a:stretch>
              </p:blipFill>
              <p:spPr bwMode="auto">
                <a:xfrm>
                  <a:off x="5280" y="144"/>
                  <a:ext cx="186" cy="183"/>
                </a:xfrm>
                <a:prstGeom prst="rect">
                  <a:avLst/>
                </a:prstGeom>
                <a:noFill/>
                <a:ln w="9525">
                  <a:noFill/>
                  <a:miter lim="800000"/>
                  <a:headEnd/>
                  <a:tailEnd/>
                </a:ln>
              </p:spPr>
            </p:pic>
            <p:pic>
              <p:nvPicPr>
                <p:cNvPr id="43" name="Picture 19"/>
                <p:cNvPicPr>
                  <a:picLocks noChangeAspect="1" noChangeArrowheads="1"/>
                </p:cNvPicPr>
                <p:nvPr userDrawn="1"/>
              </p:nvPicPr>
              <p:blipFill>
                <a:blip r:embed="rId2" cstate="print"/>
                <a:srcRect/>
                <a:stretch>
                  <a:fillRect/>
                </a:stretch>
              </p:blipFill>
              <p:spPr bwMode="auto">
                <a:xfrm>
                  <a:off x="5574" y="144"/>
                  <a:ext cx="186" cy="183"/>
                </a:xfrm>
                <a:prstGeom prst="rect">
                  <a:avLst/>
                </a:prstGeom>
                <a:noFill/>
                <a:ln w="9525">
                  <a:noFill/>
                  <a:miter lim="800000"/>
                  <a:headEnd/>
                  <a:tailEnd/>
                </a:ln>
              </p:spPr>
            </p:pic>
            <p:pic>
              <p:nvPicPr>
                <p:cNvPr id="44" name="Picture 20"/>
                <p:cNvPicPr>
                  <a:picLocks noChangeAspect="1" noChangeArrowheads="1"/>
                </p:cNvPicPr>
                <p:nvPr userDrawn="1"/>
              </p:nvPicPr>
              <p:blipFill>
                <a:blip r:embed="rId2" cstate="print"/>
                <a:srcRect/>
                <a:stretch>
                  <a:fillRect/>
                </a:stretch>
              </p:blipFill>
              <p:spPr bwMode="auto">
                <a:xfrm>
                  <a:off x="5424" y="336"/>
                  <a:ext cx="186" cy="183"/>
                </a:xfrm>
                <a:prstGeom prst="rect">
                  <a:avLst/>
                </a:prstGeom>
                <a:noFill/>
                <a:ln w="9525">
                  <a:noFill/>
                  <a:miter lim="800000"/>
                  <a:headEnd/>
                  <a:tailEnd/>
                </a:ln>
              </p:spPr>
            </p:pic>
            <p:pic>
              <p:nvPicPr>
                <p:cNvPr id="45" name="Picture 21"/>
                <p:cNvPicPr>
                  <a:picLocks noChangeAspect="1" noChangeArrowheads="1"/>
                </p:cNvPicPr>
                <p:nvPr userDrawn="1"/>
              </p:nvPicPr>
              <p:blipFill>
                <a:blip r:embed="rId2" cstate="print"/>
                <a:srcRect/>
                <a:stretch>
                  <a:fillRect/>
                </a:stretch>
              </p:blipFill>
              <p:spPr bwMode="auto">
                <a:xfrm>
                  <a:off x="5376" y="576"/>
                  <a:ext cx="186" cy="183"/>
                </a:xfrm>
                <a:prstGeom prst="rect">
                  <a:avLst/>
                </a:prstGeom>
                <a:noFill/>
                <a:ln w="9525">
                  <a:noFill/>
                  <a:miter lim="800000"/>
                  <a:headEnd/>
                  <a:tailEnd/>
                </a:ln>
              </p:spPr>
            </p:pic>
            <p:pic>
              <p:nvPicPr>
                <p:cNvPr id="46" name="Picture 22"/>
                <p:cNvPicPr>
                  <a:picLocks noChangeAspect="1" noChangeArrowheads="1"/>
                </p:cNvPicPr>
                <p:nvPr userDrawn="1"/>
              </p:nvPicPr>
              <p:blipFill>
                <a:blip r:embed="rId2" cstate="print"/>
                <a:srcRect/>
                <a:stretch>
                  <a:fillRect/>
                </a:stretch>
              </p:blipFill>
              <p:spPr bwMode="auto">
                <a:xfrm>
                  <a:off x="5574" y="528"/>
                  <a:ext cx="186" cy="183"/>
                </a:xfrm>
                <a:prstGeom prst="rect">
                  <a:avLst/>
                </a:prstGeom>
                <a:noFill/>
                <a:ln w="9525">
                  <a:noFill/>
                  <a:miter lim="800000"/>
                  <a:headEnd/>
                  <a:tailEnd/>
                </a:ln>
              </p:spPr>
            </p:pic>
            <p:pic>
              <p:nvPicPr>
                <p:cNvPr id="47" name="Picture 23"/>
                <p:cNvPicPr>
                  <a:picLocks noChangeAspect="1" noChangeArrowheads="1"/>
                </p:cNvPicPr>
                <p:nvPr userDrawn="1"/>
              </p:nvPicPr>
              <p:blipFill>
                <a:blip r:embed="rId2" cstate="print"/>
                <a:srcRect/>
                <a:stretch>
                  <a:fillRect/>
                </a:stretch>
              </p:blipFill>
              <p:spPr bwMode="auto">
                <a:xfrm>
                  <a:off x="5472" y="768"/>
                  <a:ext cx="186" cy="183"/>
                </a:xfrm>
                <a:prstGeom prst="rect">
                  <a:avLst/>
                </a:prstGeom>
                <a:noFill/>
                <a:ln w="9525">
                  <a:noFill/>
                  <a:miter lim="800000"/>
                  <a:headEnd/>
                  <a:tailEnd/>
                </a:ln>
              </p:spPr>
            </p:pic>
            <p:pic>
              <p:nvPicPr>
                <p:cNvPr id="48" name="Picture 24"/>
                <p:cNvPicPr>
                  <a:picLocks noChangeAspect="1" noChangeArrowheads="1"/>
                </p:cNvPicPr>
                <p:nvPr userDrawn="1"/>
              </p:nvPicPr>
              <p:blipFill>
                <a:blip r:embed="rId2" cstate="print"/>
                <a:srcRect/>
                <a:stretch>
                  <a:fillRect/>
                </a:stretch>
              </p:blipFill>
              <p:spPr bwMode="auto">
                <a:xfrm>
                  <a:off x="5574" y="1008"/>
                  <a:ext cx="186" cy="183"/>
                </a:xfrm>
                <a:prstGeom prst="rect">
                  <a:avLst/>
                </a:prstGeom>
                <a:noFill/>
                <a:ln w="9525">
                  <a:noFill/>
                  <a:miter lim="800000"/>
                  <a:headEnd/>
                  <a:tailEnd/>
                </a:ln>
              </p:spPr>
            </p:pic>
            <p:pic>
              <p:nvPicPr>
                <p:cNvPr id="49" name="Picture 25"/>
                <p:cNvPicPr>
                  <a:picLocks noChangeAspect="1" noChangeArrowheads="1"/>
                </p:cNvPicPr>
                <p:nvPr userDrawn="1"/>
              </p:nvPicPr>
              <p:blipFill>
                <a:blip r:embed="rId2" cstate="print"/>
                <a:srcRect/>
                <a:stretch>
                  <a:fillRect/>
                </a:stretch>
              </p:blipFill>
              <p:spPr bwMode="auto">
                <a:xfrm>
                  <a:off x="5574" y="1248"/>
                  <a:ext cx="186" cy="183"/>
                </a:xfrm>
                <a:prstGeom prst="rect">
                  <a:avLst/>
                </a:prstGeom>
                <a:noFill/>
                <a:ln w="9525">
                  <a:noFill/>
                  <a:miter lim="800000"/>
                  <a:headEnd/>
                  <a:tailEnd/>
                </a:ln>
              </p:spPr>
            </p:pic>
          </p:grpSp>
          <p:grpSp>
            <p:nvGrpSpPr>
              <p:cNvPr id="21" name="Group 26"/>
              <p:cNvGrpSpPr>
                <a:grpSpLocks/>
              </p:cNvGrpSpPr>
              <p:nvPr userDrawn="1"/>
            </p:nvGrpSpPr>
            <p:grpSpPr bwMode="auto">
              <a:xfrm>
                <a:off x="4944" y="1008"/>
                <a:ext cx="522" cy="2967"/>
                <a:chOff x="4944" y="1008"/>
                <a:chExt cx="522" cy="2967"/>
              </a:xfrm>
            </p:grpSpPr>
            <p:pic>
              <p:nvPicPr>
                <p:cNvPr id="22" name="Picture 27"/>
                <p:cNvPicPr>
                  <a:picLocks noChangeAspect="1" noChangeArrowheads="1"/>
                </p:cNvPicPr>
                <p:nvPr userDrawn="1"/>
              </p:nvPicPr>
              <p:blipFill>
                <a:blip r:embed="rId2" cstate="print"/>
                <a:srcRect/>
                <a:stretch>
                  <a:fillRect/>
                </a:stretch>
              </p:blipFill>
              <p:spPr bwMode="auto">
                <a:xfrm>
                  <a:off x="5136" y="1008"/>
                  <a:ext cx="186" cy="183"/>
                </a:xfrm>
                <a:prstGeom prst="rect">
                  <a:avLst/>
                </a:prstGeom>
                <a:noFill/>
                <a:ln w="9525">
                  <a:noFill/>
                  <a:miter lim="800000"/>
                  <a:headEnd/>
                  <a:tailEnd/>
                </a:ln>
              </p:spPr>
            </p:pic>
            <p:pic>
              <p:nvPicPr>
                <p:cNvPr id="23" name="Picture 28"/>
                <p:cNvPicPr>
                  <a:picLocks noChangeAspect="1" noChangeArrowheads="1"/>
                </p:cNvPicPr>
                <p:nvPr userDrawn="1"/>
              </p:nvPicPr>
              <p:blipFill>
                <a:blip r:embed="rId2" cstate="print"/>
                <a:srcRect/>
                <a:stretch>
                  <a:fillRect/>
                </a:stretch>
              </p:blipFill>
              <p:spPr bwMode="auto">
                <a:xfrm>
                  <a:off x="5184" y="1200"/>
                  <a:ext cx="186" cy="183"/>
                </a:xfrm>
                <a:prstGeom prst="rect">
                  <a:avLst/>
                </a:prstGeom>
                <a:noFill/>
                <a:ln w="9525">
                  <a:noFill/>
                  <a:miter lim="800000"/>
                  <a:headEnd/>
                  <a:tailEnd/>
                </a:ln>
              </p:spPr>
            </p:pic>
            <p:pic>
              <p:nvPicPr>
                <p:cNvPr id="24" name="Picture 29"/>
                <p:cNvPicPr>
                  <a:picLocks noChangeAspect="1" noChangeArrowheads="1"/>
                </p:cNvPicPr>
                <p:nvPr userDrawn="1"/>
              </p:nvPicPr>
              <p:blipFill>
                <a:blip r:embed="rId2" cstate="print"/>
                <a:srcRect/>
                <a:stretch>
                  <a:fillRect/>
                </a:stretch>
              </p:blipFill>
              <p:spPr bwMode="auto">
                <a:xfrm>
                  <a:off x="5136" y="1584"/>
                  <a:ext cx="186" cy="183"/>
                </a:xfrm>
                <a:prstGeom prst="rect">
                  <a:avLst/>
                </a:prstGeom>
                <a:noFill/>
                <a:ln w="9525">
                  <a:noFill/>
                  <a:miter lim="800000"/>
                  <a:headEnd/>
                  <a:tailEnd/>
                </a:ln>
              </p:spPr>
            </p:pic>
            <p:pic>
              <p:nvPicPr>
                <p:cNvPr id="25" name="Picture 30"/>
                <p:cNvPicPr>
                  <a:picLocks noChangeAspect="1" noChangeArrowheads="1"/>
                </p:cNvPicPr>
                <p:nvPr userDrawn="1"/>
              </p:nvPicPr>
              <p:blipFill>
                <a:blip r:embed="rId2" cstate="print"/>
                <a:srcRect/>
                <a:stretch>
                  <a:fillRect/>
                </a:stretch>
              </p:blipFill>
              <p:spPr bwMode="auto">
                <a:xfrm>
                  <a:off x="5280" y="1728"/>
                  <a:ext cx="186" cy="183"/>
                </a:xfrm>
                <a:prstGeom prst="rect">
                  <a:avLst/>
                </a:prstGeom>
                <a:noFill/>
                <a:ln w="9525">
                  <a:noFill/>
                  <a:miter lim="800000"/>
                  <a:headEnd/>
                  <a:tailEnd/>
                </a:ln>
              </p:spPr>
            </p:pic>
            <p:pic>
              <p:nvPicPr>
                <p:cNvPr id="26" name="Picture 31"/>
                <p:cNvPicPr>
                  <a:picLocks noChangeAspect="1" noChangeArrowheads="1"/>
                </p:cNvPicPr>
                <p:nvPr userDrawn="1"/>
              </p:nvPicPr>
              <p:blipFill>
                <a:blip r:embed="rId2" cstate="print"/>
                <a:srcRect/>
                <a:stretch>
                  <a:fillRect/>
                </a:stretch>
              </p:blipFill>
              <p:spPr bwMode="auto">
                <a:xfrm>
                  <a:off x="5040" y="1824"/>
                  <a:ext cx="186" cy="183"/>
                </a:xfrm>
                <a:prstGeom prst="rect">
                  <a:avLst/>
                </a:prstGeom>
                <a:noFill/>
                <a:ln w="9525">
                  <a:noFill/>
                  <a:miter lim="800000"/>
                  <a:headEnd/>
                  <a:tailEnd/>
                </a:ln>
              </p:spPr>
            </p:pic>
            <p:pic>
              <p:nvPicPr>
                <p:cNvPr id="27" name="Picture 32"/>
                <p:cNvPicPr>
                  <a:picLocks noChangeAspect="1" noChangeArrowheads="1"/>
                </p:cNvPicPr>
                <p:nvPr userDrawn="1"/>
              </p:nvPicPr>
              <p:blipFill>
                <a:blip r:embed="rId2" cstate="print"/>
                <a:srcRect/>
                <a:stretch>
                  <a:fillRect/>
                </a:stretch>
              </p:blipFill>
              <p:spPr bwMode="auto">
                <a:xfrm>
                  <a:off x="5088" y="2016"/>
                  <a:ext cx="186" cy="183"/>
                </a:xfrm>
                <a:prstGeom prst="rect">
                  <a:avLst/>
                </a:prstGeom>
                <a:noFill/>
                <a:ln w="9525">
                  <a:noFill/>
                  <a:miter lim="800000"/>
                  <a:headEnd/>
                  <a:tailEnd/>
                </a:ln>
              </p:spPr>
            </p:pic>
            <p:pic>
              <p:nvPicPr>
                <p:cNvPr id="28" name="Picture 33"/>
                <p:cNvPicPr>
                  <a:picLocks noChangeAspect="1" noChangeArrowheads="1"/>
                </p:cNvPicPr>
                <p:nvPr userDrawn="1"/>
              </p:nvPicPr>
              <p:blipFill>
                <a:blip r:embed="rId2" cstate="print"/>
                <a:srcRect/>
                <a:stretch>
                  <a:fillRect/>
                </a:stretch>
              </p:blipFill>
              <p:spPr bwMode="auto">
                <a:xfrm>
                  <a:off x="5280" y="2064"/>
                  <a:ext cx="186" cy="183"/>
                </a:xfrm>
                <a:prstGeom prst="rect">
                  <a:avLst/>
                </a:prstGeom>
                <a:noFill/>
                <a:ln w="9525">
                  <a:noFill/>
                  <a:miter lim="800000"/>
                  <a:headEnd/>
                  <a:tailEnd/>
                </a:ln>
              </p:spPr>
            </p:pic>
            <p:pic>
              <p:nvPicPr>
                <p:cNvPr id="29" name="Picture 34"/>
                <p:cNvPicPr>
                  <a:picLocks noChangeAspect="1" noChangeArrowheads="1"/>
                </p:cNvPicPr>
                <p:nvPr userDrawn="1"/>
              </p:nvPicPr>
              <p:blipFill>
                <a:blip r:embed="rId2" cstate="print"/>
                <a:srcRect/>
                <a:stretch>
                  <a:fillRect/>
                </a:stretch>
              </p:blipFill>
              <p:spPr bwMode="auto">
                <a:xfrm>
                  <a:off x="5232" y="2352"/>
                  <a:ext cx="186" cy="183"/>
                </a:xfrm>
                <a:prstGeom prst="rect">
                  <a:avLst/>
                </a:prstGeom>
                <a:noFill/>
                <a:ln w="9525">
                  <a:noFill/>
                  <a:miter lim="800000"/>
                  <a:headEnd/>
                  <a:tailEnd/>
                </a:ln>
              </p:spPr>
            </p:pic>
            <p:pic>
              <p:nvPicPr>
                <p:cNvPr id="30" name="Picture 35"/>
                <p:cNvPicPr>
                  <a:picLocks noChangeAspect="1" noChangeArrowheads="1"/>
                </p:cNvPicPr>
                <p:nvPr userDrawn="1"/>
              </p:nvPicPr>
              <p:blipFill>
                <a:blip r:embed="rId2" cstate="print"/>
                <a:srcRect/>
                <a:stretch>
                  <a:fillRect/>
                </a:stretch>
              </p:blipFill>
              <p:spPr bwMode="auto">
                <a:xfrm>
                  <a:off x="4992" y="2208"/>
                  <a:ext cx="186" cy="183"/>
                </a:xfrm>
                <a:prstGeom prst="rect">
                  <a:avLst/>
                </a:prstGeom>
                <a:noFill/>
                <a:ln w="9525">
                  <a:noFill/>
                  <a:miter lim="800000"/>
                  <a:headEnd/>
                  <a:tailEnd/>
                </a:ln>
              </p:spPr>
            </p:pic>
            <p:pic>
              <p:nvPicPr>
                <p:cNvPr id="31" name="Picture 36"/>
                <p:cNvPicPr>
                  <a:picLocks noChangeAspect="1" noChangeArrowheads="1"/>
                </p:cNvPicPr>
                <p:nvPr userDrawn="1"/>
              </p:nvPicPr>
              <p:blipFill>
                <a:blip r:embed="rId2" cstate="print"/>
                <a:srcRect/>
                <a:stretch>
                  <a:fillRect/>
                </a:stretch>
              </p:blipFill>
              <p:spPr bwMode="auto">
                <a:xfrm>
                  <a:off x="4992" y="2448"/>
                  <a:ext cx="186" cy="183"/>
                </a:xfrm>
                <a:prstGeom prst="rect">
                  <a:avLst/>
                </a:prstGeom>
                <a:noFill/>
                <a:ln w="9525">
                  <a:noFill/>
                  <a:miter lim="800000"/>
                  <a:headEnd/>
                  <a:tailEnd/>
                </a:ln>
              </p:spPr>
            </p:pic>
            <p:pic>
              <p:nvPicPr>
                <p:cNvPr id="32" name="Picture 37"/>
                <p:cNvPicPr>
                  <a:picLocks noChangeAspect="1" noChangeArrowheads="1"/>
                </p:cNvPicPr>
                <p:nvPr userDrawn="1"/>
              </p:nvPicPr>
              <p:blipFill>
                <a:blip r:embed="rId2" cstate="print"/>
                <a:srcRect/>
                <a:stretch>
                  <a:fillRect/>
                </a:stretch>
              </p:blipFill>
              <p:spPr bwMode="auto">
                <a:xfrm>
                  <a:off x="5136" y="2592"/>
                  <a:ext cx="186" cy="183"/>
                </a:xfrm>
                <a:prstGeom prst="rect">
                  <a:avLst/>
                </a:prstGeom>
                <a:noFill/>
                <a:ln w="9525">
                  <a:noFill/>
                  <a:miter lim="800000"/>
                  <a:headEnd/>
                  <a:tailEnd/>
                </a:ln>
              </p:spPr>
            </p:pic>
            <p:pic>
              <p:nvPicPr>
                <p:cNvPr id="33" name="Picture 38"/>
                <p:cNvPicPr>
                  <a:picLocks noChangeAspect="1" noChangeArrowheads="1"/>
                </p:cNvPicPr>
                <p:nvPr userDrawn="1"/>
              </p:nvPicPr>
              <p:blipFill>
                <a:blip r:embed="rId2" cstate="print"/>
                <a:srcRect/>
                <a:stretch>
                  <a:fillRect/>
                </a:stretch>
              </p:blipFill>
              <p:spPr bwMode="auto">
                <a:xfrm>
                  <a:off x="5232" y="1392"/>
                  <a:ext cx="186" cy="183"/>
                </a:xfrm>
                <a:prstGeom prst="rect">
                  <a:avLst/>
                </a:prstGeom>
                <a:noFill/>
                <a:ln w="9525">
                  <a:noFill/>
                  <a:miter lim="800000"/>
                  <a:headEnd/>
                  <a:tailEnd/>
                </a:ln>
              </p:spPr>
            </p:pic>
            <p:pic>
              <p:nvPicPr>
                <p:cNvPr id="34" name="Picture 39"/>
                <p:cNvPicPr>
                  <a:picLocks noChangeAspect="1" noChangeArrowheads="1"/>
                </p:cNvPicPr>
                <p:nvPr userDrawn="1"/>
              </p:nvPicPr>
              <p:blipFill>
                <a:blip r:embed="rId2" cstate="print"/>
                <a:srcRect/>
                <a:stretch>
                  <a:fillRect/>
                </a:stretch>
              </p:blipFill>
              <p:spPr bwMode="auto">
                <a:xfrm>
                  <a:off x="4944" y="2736"/>
                  <a:ext cx="186" cy="183"/>
                </a:xfrm>
                <a:prstGeom prst="rect">
                  <a:avLst/>
                </a:prstGeom>
                <a:noFill/>
                <a:ln w="9525">
                  <a:noFill/>
                  <a:miter lim="800000"/>
                  <a:headEnd/>
                  <a:tailEnd/>
                </a:ln>
              </p:spPr>
            </p:pic>
            <p:pic>
              <p:nvPicPr>
                <p:cNvPr id="35" name="Picture 40"/>
                <p:cNvPicPr>
                  <a:picLocks noChangeAspect="1" noChangeArrowheads="1"/>
                </p:cNvPicPr>
                <p:nvPr userDrawn="1"/>
              </p:nvPicPr>
              <p:blipFill>
                <a:blip r:embed="rId2" cstate="print"/>
                <a:srcRect/>
                <a:stretch>
                  <a:fillRect/>
                </a:stretch>
              </p:blipFill>
              <p:spPr bwMode="auto">
                <a:xfrm>
                  <a:off x="4992" y="3072"/>
                  <a:ext cx="186" cy="183"/>
                </a:xfrm>
                <a:prstGeom prst="rect">
                  <a:avLst/>
                </a:prstGeom>
                <a:noFill/>
                <a:ln w="9525">
                  <a:noFill/>
                  <a:miter lim="800000"/>
                  <a:headEnd/>
                  <a:tailEnd/>
                </a:ln>
              </p:spPr>
            </p:pic>
            <p:pic>
              <p:nvPicPr>
                <p:cNvPr id="36" name="Picture 41"/>
                <p:cNvPicPr>
                  <a:picLocks noChangeAspect="1" noChangeArrowheads="1"/>
                </p:cNvPicPr>
                <p:nvPr userDrawn="1"/>
              </p:nvPicPr>
              <p:blipFill>
                <a:blip r:embed="rId2" cstate="print"/>
                <a:srcRect/>
                <a:stretch>
                  <a:fillRect/>
                </a:stretch>
              </p:blipFill>
              <p:spPr bwMode="auto">
                <a:xfrm>
                  <a:off x="5232" y="3312"/>
                  <a:ext cx="186" cy="183"/>
                </a:xfrm>
                <a:prstGeom prst="rect">
                  <a:avLst/>
                </a:prstGeom>
                <a:noFill/>
                <a:ln w="9525">
                  <a:noFill/>
                  <a:miter lim="800000"/>
                  <a:headEnd/>
                  <a:tailEnd/>
                </a:ln>
              </p:spPr>
            </p:pic>
            <p:pic>
              <p:nvPicPr>
                <p:cNvPr id="37" name="Picture 42"/>
                <p:cNvPicPr>
                  <a:picLocks noChangeAspect="1" noChangeArrowheads="1"/>
                </p:cNvPicPr>
                <p:nvPr userDrawn="1"/>
              </p:nvPicPr>
              <p:blipFill>
                <a:blip r:embed="rId2" cstate="print"/>
                <a:srcRect/>
                <a:stretch>
                  <a:fillRect/>
                </a:stretch>
              </p:blipFill>
              <p:spPr bwMode="auto">
                <a:xfrm>
                  <a:off x="4992" y="3408"/>
                  <a:ext cx="186" cy="183"/>
                </a:xfrm>
                <a:prstGeom prst="rect">
                  <a:avLst/>
                </a:prstGeom>
                <a:noFill/>
                <a:ln w="9525">
                  <a:noFill/>
                  <a:miter lim="800000"/>
                  <a:headEnd/>
                  <a:tailEnd/>
                </a:ln>
              </p:spPr>
            </p:pic>
            <p:pic>
              <p:nvPicPr>
                <p:cNvPr id="38" name="Picture 43"/>
                <p:cNvPicPr>
                  <a:picLocks noChangeAspect="1" noChangeArrowheads="1"/>
                </p:cNvPicPr>
                <p:nvPr userDrawn="1"/>
              </p:nvPicPr>
              <p:blipFill>
                <a:blip r:embed="rId2" cstate="print"/>
                <a:srcRect/>
                <a:stretch>
                  <a:fillRect/>
                </a:stretch>
              </p:blipFill>
              <p:spPr bwMode="auto">
                <a:xfrm>
                  <a:off x="5088" y="3552"/>
                  <a:ext cx="186" cy="183"/>
                </a:xfrm>
                <a:prstGeom prst="rect">
                  <a:avLst/>
                </a:prstGeom>
                <a:noFill/>
                <a:ln w="9525">
                  <a:noFill/>
                  <a:miter lim="800000"/>
                  <a:headEnd/>
                  <a:tailEnd/>
                </a:ln>
              </p:spPr>
            </p:pic>
            <p:pic>
              <p:nvPicPr>
                <p:cNvPr id="39" name="Picture 44"/>
                <p:cNvPicPr>
                  <a:picLocks noChangeAspect="1" noChangeArrowheads="1"/>
                </p:cNvPicPr>
                <p:nvPr userDrawn="1"/>
              </p:nvPicPr>
              <p:blipFill>
                <a:blip r:embed="rId2" cstate="print"/>
                <a:srcRect/>
                <a:stretch>
                  <a:fillRect/>
                </a:stretch>
              </p:blipFill>
              <p:spPr bwMode="auto">
                <a:xfrm>
                  <a:off x="4992" y="3792"/>
                  <a:ext cx="186" cy="183"/>
                </a:xfrm>
                <a:prstGeom prst="rect">
                  <a:avLst/>
                </a:prstGeom>
                <a:noFill/>
                <a:ln w="9525">
                  <a:noFill/>
                  <a:miter lim="800000"/>
                  <a:headEnd/>
                  <a:tailEnd/>
                </a:ln>
              </p:spPr>
            </p:pic>
            <p:pic>
              <p:nvPicPr>
                <p:cNvPr id="40" name="Picture 45"/>
                <p:cNvPicPr>
                  <a:picLocks noChangeAspect="1" noChangeArrowheads="1"/>
                </p:cNvPicPr>
                <p:nvPr userDrawn="1"/>
              </p:nvPicPr>
              <p:blipFill>
                <a:blip r:embed="rId2" cstate="print"/>
                <a:srcRect/>
                <a:stretch>
                  <a:fillRect/>
                </a:stretch>
              </p:blipFill>
              <p:spPr bwMode="auto">
                <a:xfrm>
                  <a:off x="5184" y="3696"/>
                  <a:ext cx="186" cy="183"/>
                </a:xfrm>
                <a:prstGeom prst="rect">
                  <a:avLst/>
                </a:prstGeom>
                <a:noFill/>
                <a:ln w="9525">
                  <a:noFill/>
                  <a:miter lim="800000"/>
                  <a:headEnd/>
                  <a:tailEnd/>
                </a:ln>
              </p:spPr>
            </p:pic>
          </p:grpSp>
        </p:grpSp>
        <p:sp>
          <p:nvSpPr>
            <p:cNvPr id="9" name="Freeform 46"/>
            <p:cNvSpPr>
              <a:spLocks/>
            </p:cNvSpPr>
            <p:nvPr/>
          </p:nvSpPr>
          <p:spPr bwMode="auto">
            <a:xfrm>
              <a:off x="5010" y="3092"/>
              <a:ext cx="750" cy="1222"/>
            </a:xfrm>
            <a:custGeom>
              <a:avLst/>
              <a:gdLst/>
              <a:ahLst/>
              <a:cxnLst>
                <a:cxn ang="0">
                  <a:pos x="372" y="154"/>
                </a:cxn>
                <a:cxn ang="0">
                  <a:pos x="378" y="412"/>
                </a:cxn>
                <a:cxn ang="0">
                  <a:pos x="312" y="724"/>
                </a:cxn>
                <a:cxn ang="0">
                  <a:pos x="138" y="928"/>
                </a:cxn>
                <a:cxn ang="0">
                  <a:pos x="0" y="976"/>
                </a:cxn>
                <a:cxn ang="0">
                  <a:pos x="0" y="1222"/>
                </a:cxn>
                <a:cxn ang="0">
                  <a:pos x="750" y="1222"/>
                </a:cxn>
                <a:cxn ang="0">
                  <a:pos x="750" y="178"/>
                </a:cxn>
                <a:cxn ang="0">
                  <a:pos x="372" y="154"/>
                </a:cxn>
              </a:cxnLst>
              <a:rect l="0" t="0" r="r" b="b"/>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w="9525" cap="flat" cmpd="sng">
              <a:noFill/>
              <a:prstDash val="solid"/>
              <a:round/>
              <a:headEnd type="none" w="med" len="med"/>
              <a:tailEnd type="none" w="med" len="med"/>
            </a:ln>
            <a:effectLst/>
          </p:spPr>
          <p:txBody>
            <a:bodyPr wrap="none" anchor="ctr"/>
            <a:lstStyle/>
            <a:p>
              <a:pPr>
                <a:defRPr/>
              </a:pPr>
              <a:endParaRPr lang="fr-FR"/>
            </a:p>
          </p:txBody>
        </p:sp>
        <p:sp>
          <p:nvSpPr>
            <p:cNvPr id="10" name="Freeform 47"/>
            <p:cNvSpPr>
              <a:spLocks/>
            </p:cNvSpPr>
            <p:nvPr/>
          </p:nvSpPr>
          <p:spPr bwMode="auto">
            <a:xfrm>
              <a:off x="5001" y="3060"/>
              <a:ext cx="768" cy="1260"/>
            </a:xfrm>
            <a:custGeom>
              <a:avLst/>
              <a:gdLst/>
              <a:ahLst/>
              <a:cxnLst>
                <a:cxn ang="0">
                  <a:pos x="0" y="1260"/>
                </a:cxn>
                <a:cxn ang="0">
                  <a:pos x="0" y="1134"/>
                </a:cxn>
                <a:cxn ang="0">
                  <a:pos x="210" y="1032"/>
                </a:cxn>
                <a:cxn ang="0">
                  <a:pos x="324" y="918"/>
                </a:cxn>
                <a:cxn ang="0">
                  <a:pos x="414" y="714"/>
                </a:cxn>
                <a:cxn ang="0">
                  <a:pos x="450" y="456"/>
                </a:cxn>
                <a:cxn ang="0">
                  <a:pos x="438" y="258"/>
                </a:cxn>
                <a:cxn ang="0">
                  <a:pos x="684" y="0"/>
                </a:cxn>
                <a:cxn ang="0">
                  <a:pos x="768" y="18"/>
                </a:cxn>
                <a:cxn ang="0">
                  <a:pos x="768" y="1254"/>
                </a:cxn>
                <a:cxn ang="0">
                  <a:pos x="0" y="1260"/>
                </a:cxn>
              </a:cxnLst>
              <a:rect l="0" t="0" r="r" b="b"/>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close/>
                </a:path>
              </a:pathLst>
            </a:custGeom>
            <a:gradFill rotWithShape="0">
              <a:gsLst>
                <a:gs pos="0">
                  <a:schemeClr val="folHlink"/>
                </a:gs>
                <a:gs pos="50000">
                  <a:schemeClr val="hlink"/>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fr-FR"/>
            </a:p>
          </p:txBody>
        </p:sp>
        <p:sp>
          <p:nvSpPr>
            <p:cNvPr id="11" name="Freeform 48"/>
            <p:cNvSpPr>
              <a:spLocks/>
            </p:cNvSpPr>
            <p:nvPr/>
          </p:nvSpPr>
          <p:spPr bwMode="auto">
            <a:xfrm>
              <a:off x="4994" y="1775"/>
              <a:ext cx="776" cy="2543"/>
            </a:xfrm>
            <a:custGeom>
              <a:avLst/>
              <a:gdLst/>
              <a:ahLst/>
              <a:cxnLst>
                <a:cxn ang="0">
                  <a:pos x="550" y="115"/>
                </a:cxn>
                <a:cxn ang="0">
                  <a:pos x="460" y="529"/>
                </a:cxn>
                <a:cxn ang="0">
                  <a:pos x="298" y="925"/>
                </a:cxn>
                <a:cxn ang="0">
                  <a:pos x="76" y="1267"/>
                </a:cxn>
                <a:cxn ang="0">
                  <a:pos x="4" y="1339"/>
                </a:cxn>
                <a:cxn ang="0">
                  <a:pos x="100" y="1351"/>
                </a:cxn>
                <a:cxn ang="0">
                  <a:pos x="286" y="1399"/>
                </a:cxn>
                <a:cxn ang="0">
                  <a:pos x="394" y="1525"/>
                </a:cxn>
                <a:cxn ang="0">
                  <a:pos x="478" y="1705"/>
                </a:cxn>
                <a:cxn ang="0">
                  <a:pos x="478" y="1969"/>
                </a:cxn>
                <a:cxn ang="0">
                  <a:pos x="370" y="2263"/>
                </a:cxn>
                <a:cxn ang="0">
                  <a:pos x="124" y="2479"/>
                </a:cxn>
                <a:cxn ang="0">
                  <a:pos x="22" y="2515"/>
                </a:cxn>
                <a:cxn ang="0">
                  <a:pos x="196" y="2533"/>
                </a:cxn>
                <a:cxn ang="0">
                  <a:pos x="388" y="2455"/>
                </a:cxn>
                <a:cxn ang="0">
                  <a:pos x="502" y="2299"/>
                </a:cxn>
                <a:cxn ang="0">
                  <a:pos x="598" y="2197"/>
                </a:cxn>
                <a:cxn ang="0">
                  <a:pos x="694" y="2197"/>
                </a:cxn>
                <a:cxn ang="0">
                  <a:pos x="742" y="2230"/>
                </a:cxn>
                <a:cxn ang="0">
                  <a:pos x="712" y="2137"/>
                </a:cxn>
                <a:cxn ang="0">
                  <a:pos x="664" y="1807"/>
                </a:cxn>
                <a:cxn ang="0">
                  <a:pos x="670" y="1561"/>
                </a:cxn>
                <a:cxn ang="0">
                  <a:pos x="718" y="1393"/>
                </a:cxn>
                <a:cxn ang="0">
                  <a:pos x="748" y="1219"/>
                </a:cxn>
                <a:cxn ang="0">
                  <a:pos x="550" y="115"/>
                </a:cxn>
              </a:cxnLst>
              <a:rect l="0" t="0" r="r" b="b"/>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close/>
                </a:path>
              </a:pathLst>
            </a:custGeom>
            <a:gradFill rotWithShape="0">
              <a:gsLst>
                <a:gs pos="0">
                  <a:schemeClr val="accent2">
                    <a:gamma/>
                    <a:shade val="46275"/>
                    <a:invGamma/>
                  </a:schemeClr>
                </a:gs>
                <a:gs pos="50000">
                  <a:schemeClr val="accent2"/>
                </a:gs>
                <a:gs pos="100000">
                  <a:schemeClr val="accent2">
                    <a:gamma/>
                    <a:shade val="46275"/>
                    <a:invGamma/>
                  </a:schemeClr>
                </a:gs>
              </a:gsLst>
              <a:lin ang="0" scaled="1"/>
            </a:gradFill>
            <a:ln w="9525">
              <a:noFill/>
              <a:round/>
              <a:headEnd/>
              <a:tailEnd/>
            </a:ln>
            <a:effectLst/>
          </p:spPr>
          <p:txBody>
            <a:bodyPr wrap="none" anchor="ctr"/>
            <a:lstStyle/>
            <a:p>
              <a:pPr>
                <a:defRPr/>
              </a:pPr>
              <a:endParaRPr lang="fr-FR"/>
            </a:p>
          </p:txBody>
        </p:sp>
        <p:sp>
          <p:nvSpPr>
            <p:cNvPr id="12" name="Freeform 49" descr="kimonopat1"/>
            <p:cNvSpPr>
              <a:spLocks/>
            </p:cNvSpPr>
            <p:nvPr/>
          </p:nvSpPr>
          <p:spPr bwMode="auto">
            <a:xfrm>
              <a:off x="5046" y="2229"/>
              <a:ext cx="617" cy="1376"/>
            </a:xfrm>
            <a:custGeom>
              <a:avLst/>
              <a:gdLst/>
              <a:ahLst/>
              <a:cxnLst>
                <a:cxn ang="0">
                  <a:pos x="486" y="3"/>
                </a:cxn>
                <a:cxn ang="0">
                  <a:pos x="402" y="381"/>
                </a:cxn>
                <a:cxn ang="0">
                  <a:pos x="216" y="777"/>
                </a:cxn>
                <a:cxn ang="0">
                  <a:pos x="0" y="1119"/>
                </a:cxn>
                <a:cxn ang="0">
                  <a:pos x="102" y="1101"/>
                </a:cxn>
                <a:cxn ang="0">
                  <a:pos x="282" y="1119"/>
                </a:cxn>
                <a:cxn ang="0">
                  <a:pos x="378" y="1185"/>
                </a:cxn>
                <a:cxn ang="0">
                  <a:pos x="432" y="1269"/>
                </a:cxn>
                <a:cxn ang="0">
                  <a:pos x="444" y="1365"/>
                </a:cxn>
                <a:cxn ang="0">
                  <a:pos x="498" y="1203"/>
                </a:cxn>
                <a:cxn ang="0">
                  <a:pos x="564" y="825"/>
                </a:cxn>
                <a:cxn ang="0">
                  <a:pos x="606" y="363"/>
                </a:cxn>
                <a:cxn ang="0">
                  <a:pos x="486" y="3"/>
                </a:cxn>
              </a:cxnLst>
              <a:rect l="0" t="0" r="r" b="b"/>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close/>
                </a:path>
              </a:pathLst>
            </a:custGeom>
            <a:blipFill dpi="0" rotWithShape="0">
              <a:blip r:embed="rId3" cstate="print"/>
              <a:srcRect/>
              <a:tile tx="0" ty="0" sx="100000" sy="100000" flip="none" algn="tl"/>
            </a:blipFill>
            <a:ln w="9525" cap="flat" cmpd="sng">
              <a:noFill/>
              <a:prstDash val="solid"/>
              <a:round/>
              <a:headEnd/>
              <a:tailEnd/>
            </a:ln>
            <a:effectLst/>
          </p:spPr>
          <p:txBody>
            <a:bodyPr wrap="none" anchor="ctr"/>
            <a:lstStyle/>
            <a:p>
              <a:pPr>
                <a:defRPr/>
              </a:pPr>
              <a:endParaRPr lang="fr-FR"/>
            </a:p>
          </p:txBody>
        </p:sp>
        <p:sp>
          <p:nvSpPr>
            <p:cNvPr id="13" name="Freeform 50" descr="kimonopat1"/>
            <p:cNvSpPr>
              <a:spLocks/>
            </p:cNvSpPr>
            <p:nvPr/>
          </p:nvSpPr>
          <p:spPr bwMode="auto">
            <a:xfrm>
              <a:off x="5193" y="269"/>
              <a:ext cx="576" cy="3180"/>
            </a:xfrm>
            <a:custGeom>
              <a:avLst/>
              <a:gdLst/>
              <a:ahLst/>
              <a:cxnLst>
                <a:cxn ang="0">
                  <a:pos x="42" y="61"/>
                </a:cxn>
                <a:cxn ang="0">
                  <a:pos x="156" y="517"/>
                </a:cxn>
                <a:cxn ang="0">
                  <a:pos x="288" y="991"/>
                </a:cxn>
                <a:cxn ang="0">
                  <a:pos x="414" y="1435"/>
                </a:cxn>
                <a:cxn ang="0">
                  <a:pos x="576" y="1807"/>
                </a:cxn>
                <a:cxn ang="0">
                  <a:pos x="576" y="3055"/>
                </a:cxn>
                <a:cxn ang="0">
                  <a:pos x="414" y="2557"/>
                </a:cxn>
                <a:cxn ang="0">
                  <a:pos x="252" y="1765"/>
                </a:cxn>
                <a:cxn ang="0">
                  <a:pos x="126" y="961"/>
                </a:cxn>
                <a:cxn ang="0">
                  <a:pos x="12" y="151"/>
                </a:cxn>
                <a:cxn ang="0">
                  <a:pos x="42" y="61"/>
                </a:cxn>
              </a:cxnLst>
              <a:rect l="0" t="0" r="r" b="b"/>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close/>
                </a:path>
              </a:pathLst>
            </a:custGeom>
            <a:blipFill dpi="0" rotWithShape="0">
              <a:blip r:embed="rId3" cstate="print"/>
              <a:srcRect/>
              <a:tile tx="0" ty="0" sx="100000" sy="100000" flip="none" algn="tl"/>
            </a:blipFill>
            <a:ln w="9525" cap="flat" cmpd="sng">
              <a:noFill/>
              <a:prstDash val="solid"/>
              <a:round/>
              <a:headEnd/>
              <a:tailEnd/>
            </a:ln>
            <a:effectLst/>
          </p:spPr>
          <p:txBody>
            <a:bodyPr wrap="none" anchor="ctr"/>
            <a:lstStyle/>
            <a:p>
              <a:pPr>
                <a:defRPr/>
              </a:pPr>
              <a:endParaRPr lang="fr-FR"/>
            </a:p>
          </p:txBody>
        </p:sp>
        <p:sp>
          <p:nvSpPr>
            <p:cNvPr id="14" name="Freeform 51"/>
            <p:cNvSpPr>
              <a:spLocks/>
            </p:cNvSpPr>
            <p:nvPr/>
          </p:nvSpPr>
          <p:spPr bwMode="auto">
            <a:xfrm>
              <a:off x="5197" y="165"/>
              <a:ext cx="573" cy="1935"/>
            </a:xfrm>
            <a:custGeom>
              <a:avLst/>
              <a:gdLst/>
              <a:ahLst/>
              <a:cxnLst>
                <a:cxn ang="0">
                  <a:pos x="69" y="63"/>
                </a:cxn>
                <a:cxn ang="0">
                  <a:pos x="207" y="549"/>
                </a:cxn>
                <a:cxn ang="0">
                  <a:pos x="381" y="1101"/>
                </a:cxn>
                <a:cxn ang="0">
                  <a:pos x="573" y="1575"/>
                </a:cxn>
                <a:cxn ang="0">
                  <a:pos x="573" y="1935"/>
                </a:cxn>
                <a:cxn ang="0">
                  <a:pos x="321" y="1449"/>
                </a:cxn>
                <a:cxn ang="0">
                  <a:pos x="147" y="699"/>
                </a:cxn>
                <a:cxn ang="0">
                  <a:pos x="15" y="171"/>
                </a:cxn>
                <a:cxn ang="0">
                  <a:pos x="69" y="63"/>
                </a:cxn>
              </a:cxnLst>
              <a:rect l="0" t="0" r="r" b="b"/>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fr-FR"/>
            </a:p>
          </p:txBody>
        </p:sp>
        <p:sp>
          <p:nvSpPr>
            <p:cNvPr id="15" name="Freeform 52"/>
            <p:cNvSpPr>
              <a:spLocks/>
            </p:cNvSpPr>
            <p:nvPr/>
          </p:nvSpPr>
          <p:spPr bwMode="auto">
            <a:xfrm>
              <a:off x="5004" y="0"/>
              <a:ext cx="363" cy="2112"/>
            </a:xfrm>
            <a:custGeom>
              <a:avLst/>
              <a:gdLst/>
              <a:ahLst/>
              <a:cxnLst>
                <a:cxn ang="0">
                  <a:pos x="0" y="2094"/>
                </a:cxn>
                <a:cxn ang="0">
                  <a:pos x="66" y="1992"/>
                </a:cxn>
                <a:cxn ang="0">
                  <a:pos x="150" y="1464"/>
                </a:cxn>
                <a:cxn ang="0">
                  <a:pos x="234" y="678"/>
                </a:cxn>
                <a:cxn ang="0">
                  <a:pos x="324" y="0"/>
                </a:cxn>
                <a:cxn ang="0">
                  <a:pos x="0" y="0"/>
                </a:cxn>
                <a:cxn ang="0">
                  <a:pos x="0" y="2094"/>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w="9525">
              <a:noFill/>
              <a:round/>
              <a:headEnd/>
              <a:tailEnd/>
            </a:ln>
            <a:effectLst/>
          </p:spPr>
          <p:txBody>
            <a:bodyPr wrap="none" anchor="ctr"/>
            <a:lstStyle/>
            <a:p>
              <a:pPr>
                <a:defRPr/>
              </a:pPr>
              <a:endParaRPr lang="fr-FR"/>
            </a:p>
          </p:txBody>
        </p:sp>
        <p:sp>
          <p:nvSpPr>
            <p:cNvPr id="16" name="Freeform 53"/>
            <p:cNvSpPr>
              <a:spLocks/>
            </p:cNvSpPr>
            <p:nvPr/>
          </p:nvSpPr>
          <p:spPr bwMode="auto">
            <a:xfrm>
              <a:off x="5004" y="1"/>
              <a:ext cx="189" cy="2112"/>
            </a:xfrm>
            <a:custGeom>
              <a:avLst/>
              <a:gdLst/>
              <a:ahLst/>
              <a:cxnLst>
                <a:cxn ang="0">
                  <a:pos x="0" y="2094"/>
                </a:cxn>
                <a:cxn ang="0">
                  <a:pos x="66" y="1992"/>
                </a:cxn>
                <a:cxn ang="0">
                  <a:pos x="150" y="1464"/>
                </a:cxn>
                <a:cxn ang="0">
                  <a:pos x="234" y="678"/>
                </a:cxn>
                <a:cxn ang="0">
                  <a:pos x="324" y="0"/>
                </a:cxn>
                <a:cxn ang="0">
                  <a:pos x="0" y="0"/>
                </a:cxn>
                <a:cxn ang="0">
                  <a:pos x="0" y="2094"/>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chemeClr val="folHlink"/>
                </a:gs>
                <a:gs pos="50000">
                  <a:schemeClr val="hlink"/>
                </a:gs>
                <a:gs pos="100000">
                  <a:schemeClr val="folHlink"/>
                </a:gs>
              </a:gsLst>
              <a:lin ang="0" scaled="1"/>
            </a:gradFill>
            <a:ln w="9525">
              <a:noFill/>
              <a:round/>
              <a:headEnd/>
              <a:tailEnd/>
            </a:ln>
            <a:effectLst/>
          </p:spPr>
          <p:txBody>
            <a:bodyPr wrap="none" anchor="ctr"/>
            <a:lstStyle/>
            <a:p>
              <a:pPr>
                <a:defRPr/>
              </a:pPr>
              <a:endParaRPr lang="fr-FR"/>
            </a:p>
          </p:txBody>
        </p:sp>
        <p:sp>
          <p:nvSpPr>
            <p:cNvPr id="17" name="Rectangle 54"/>
            <p:cNvSpPr>
              <a:spLocks noChangeArrowheads="1"/>
            </p:cNvSpPr>
            <p:nvPr/>
          </p:nvSpPr>
          <p:spPr bwMode="auto">
            <a:xfrm>
              <a:off x="4955" y="1"/>
              <a:ext cx="56" cy="4320"/>
            </a:xfrm>
            <a:prstGeom prst="rect">
              <a:avLst/>
            </a:pr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w="9525">
              <a:noFill/>
              <a:miter lim="800000"/>
              <a:headEnd/>
              <a:tailEnd/>
            </a:ln>
            <a:effectLst/>
          </p:spPr>
          <p:txBody>
            <a:bodyPr wrap="none" anchor="ctr"/>
            <a:lstStyle/>
            <a:p>
              <a:pPr algn="ctr">
                <a:defRPr/>
              </a:pPr>
              <a:endParaRPr kumimoji="1" lang="fr-FR"/>
            </a:p>
          </p:txBody>
        </p:sp>
        <p:sp>
          <p:nvSpPr>
            <p:cNvPr id="18" name="Freeform 55"/>
            <p:cNvSpPr>
              <a:spLocks/>
            </p:cNvSpPr>
            <p:nvPr/>
          </p:nvSpPr>
          <p:spPr bwMode="auto">
            <a:xfrm>
              <a:off x="5013" y="3924"/>
              <a:ext cx="734" cy="390"/>
            </a:xfrm>
            <a:custGeom>
              <a:avLst/>
              <a:gdLst/>
              <a:ahLst/>
              <a:cxnLst>
                <a:cxn ang="0">
                  <a:pos x="1" y="357"/>
                </a:cxn>
                <a:cxn ang="0">
                  <a:pos x="109" y="341"/>
                </a:cxn>
                <a:cxn ang="0">
                  <a:pos x="241" y="305"/>
                </a:cxn>
                <a:cxn ang="0">
                  <a:pos x="353" y="209"/>
                </a:cxn>
                <a:cxn ang="0">
                  <a:pos x="429" y="89"/>
                </a:cxn>
                <a:cxn ang="0">
                  <a:pos x="493" y="17"/>
                </a:cxn>
                <a:cxn ang="0">
                  <a:pos x="577" y="1"/>
                </a:cxn>
                <a:cxn ang="0">
                  <a:pos x="629" y="21"/>
                </a:cxn>
                <a:cxn ang="0">
                  <a:pos x="673" y="65"/>
                </a:cxn>
                <a:cxn ang="0">
                  <a:pos x="673" y="137"/>
                </a:cxn>
                <a:cxn ang="0">
                  <a:pos x="561" y="225"/>
                </a:cxn>
                <a:cxn ang="0">
                  <a:pos x="425" y="297"/>
                </a:cxn>
                <a:cxn ang="0">
                  <a:pos x="245" y="357"/>
                </a:cxn>
                <a:cxn ang="0">
                  <a:pos x="113" y="377"/>
                </a:cxn>
                <a:cxn ang="0">
                  <a:pos x="1" y="357"/>
                </a:cxn>
              </a:cxnLst>
              <a:rect l="0" t="0" r="r" b="b"/>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close/>
                </a:path>
              </a:pathLst>
            </a:custGeom>
            <a:gradFill rotWithShape="0">
              <a:gsLst>
                <a:gs pos="0">
                  <a:schemeClr val="bg1"/>
                </a:gs>
                <a:gs pos="50000">
                  <a:schemeClr val="folHlink"/>
                </a:gs>
                <a:gs pos="100000">
                  <a:schemeClr val="bg1"/>
                </a:gs>
              </a:gsLst>
              <a:lin ang="0" scaled="1"/>
            </a:gradFill>
            <a:ln w="9525" cap="flat" cmpd="sng">
              <a:noFill/>
              <a:prstDash val="solid"/>
              <a:round/>
              <a:headEnd type="none" w="med" len="med"/>
              <a:tailEnd type="none" w="med" len="med"/>
            </a:ln>
            <a:effectLst/>
          </p:spPr>
          <p:txBody>
            <a:bodyPr wrap="none" anchor="ctr"/>
            <a:lstStyle/>
            <a:p>
              <a:pPr>
                <a:defRPr/>
              </a:pPr>
              <a:endParaRPr lang="fr-FR"/>
            </a:p>
          </p:txBody>
        </p:sp>
        <p:sp>
          <p:nvSpPr>
            <p:cNvPr id="19" name="AutoShape 56"/>
            <p:cNvSpPr>
              <a:spLocks noChangeArrowheads="1"/>
            </p:cNvSpPr>
            <p:nvPr/>
          </p:nvSpPr>
          <p:spPr bwMode="hidden">
            <a:xfrm rot="5400000">
              <a:off x="2724" y="2089"/>
              <a:ext cx="4320" cy="142"/>
            </a:xfrm>
            <a:custGeom>
              <a:avLst/>
              <a:gdLst>
                <a:gd name="G0" fmla="+- 607 0 0"/>
                <a:gd name="G1" fmla="+- 21600 0 607"/>
                <a:gd name="G2" fmla="*/ 607 1 2"/>
                <a:gd name="G3" fmla="+- 21600 0 G2"/>
                <a:gd name="G4" fmla="+/ 607 21600 2"/>
                <a:gd name="G5" fmla="+/ G1 0 2"/>
                <a:gd name="G6" fmla="*/ 21600 21600 607"/>
                <a:gd name="G7" fmla="*/ G6 1 2"/>
                <a:gd name="G8" fmla="+- 21600 0 G7"/>
                <a:gd name="G9" fmla="*/ 21600 1 2"/>
                <a:gd name="G10" fmla="+- 607 0 G9"/>
                <a:gd name="G11" fmla="?: G10 G8 0"/>
                <a:gd name="G12" fmla="?: G10 G7 21600"/>
                <a:gd name="T0" fmla="*/ 21296 w 21600"/>
                <a:gd name="T1" fmla="*/ 10800 h 21600"/>
                <a:gd name="T2" fmla="*/ 10800 w 21600"/>
                <a:gd name="T3" fmla="*/ 21600 h 21600"/>
                <a:gd name="T4" fmla="*/ 304 w 21600"/>
                <a:gd name="T5" fmla="*/ 10800 h 21600"/>
                <a:gd name="T6" fmla="*/ 10800 w 21600"/>
                <a:gd name="T7" fmla="*/ 0 h 21600"/>
                <a:gd name="T8" fmla="*/ 2104 w 21600"/>
                <a:gd name="T9" fmla="*/ 2104 h 21600"/>
                <a:gd name="T10" fmla="*/ 19496 w 21600"/>
                <a:gd name="T11" fmla="*/ 19496 h 21600"/>
              </a:gdLst>
              <a:ahLst/>
              <a:cxnLst>
                <a:cxn ang="0">
                  <a:pos x="T0" y="T1"/>
                </a:cxn>
                <a:cxn ang="0">
                  <a:pos x="T2" y="T3"/>
                </a:cxn>
                <a:cxn ang="0">
                  <a:pos x="T4" y="T5"/>
                </a:cxn>
                <a:cxn ang="0">
                  <a:pos x="T6" y="T7"/>
                </a:cxn>
              </a:cxnLst>
              <a:rect l="T8" t="T9" r="T10" b="T11"/>
              <a:pathLst>
                <a:path w="21600" h="21600">
                  <a:moveTo>
                    <a:pt x="0" y="0"/>
                  </a:moveTo>
                  <a:lnTo>
                    <a:pt x="607" y="21600"/>
                  </a:lnTo>
                  <a:lnTo>
                    <a:pt x="20993" y="21600"/>
                  </a:lnTo>
                  <a:lnTo>
                    <a:pt x="21600" y="0"/>
                  </a:lnTo>
                  <a:close/>
                </a:path>
              </a:pathLst>
            </a:custGeom>
            <a:gradFill rotWithShape="0">
              <a:gsLst>
                <a:gs pos="0">
                  <a:schemeClr val="bg1"/>
                </a:gs>
                <a:gs pos="100000">
                  <a:schemeClr val="bg2"/>
                </a:gs>
              </a:gsLst>
              <a:lin ang="0" scaled="1"/>
            </a:gradFill>
            <a:ln w="9525">
              <a:noFill/>
              <a:miter lim="800000"/>
              <a:headEnd/>
              <a:tailEnd/>
            </a:ln>
            <a:effectLst/>
          </p:spPr>
          <p:txBody>
            <a:bodyPr rot="10800000" vert="eaVert" wrap="none" anchor="ctr"/>
            <a:lstStyle/>
            <a:p>
              <a:pPr algn="ctr">
                <a:defRPr/>
              </a:pPr>
              <a:endParaRPr kumimoji="1" lang="fr-FR"/>
            </a:p>
          </p:txBody>
        </p:sp>
      </p:grpSp>
      <p:sp>
        <p:nvSpPr>
          <p:cNvPr id="5177" name="Rectangle 57"/>
          <p:cNvSpPr>
            <a:spLocks noGrp="1" noChangeArrowheads="1"/>
          </p:cNvSpPr>
          <p:nvPr>
            <p:ph type="ctrTitle" sz="quarter"/>
          </p:nvPr>
        </p:nvSpPr>
        <p:spPr>
          <a:xfrm>
            <a:off x="685800" y="1370013"/>
            <a:ext cx="6965950" cy="2057400"/>
          </a:xfrm>
        </p:spPr>
        <p:txBody>
          <a:bodyPr/>
          <a:lstStyle>
            <a:lvl1pPr>
              <a:defRPr/>
            </a:lvl1pPr>
          </a:lstStyle>
          <a:p>
            <a:r>
              <a:rPr lang="fr-FR"/>
              <a:t>Cliquez pour modifier le style du titre</a:t>
            </a:r>
          </a:p>
        </p:txBody>
      </p:sp>
      <p:sp>
        <p:nvSpPr>
          <p:cNvPr id="5178" name="Rectangle 58"/>
          <p:cNvSpPr>
            <a:spLocks noGrp="1" noChangeArrowheads="1"/>
          </p:cNvSpPr>
          <p:nvPr>
            <p:ph type="subTitle" sz="quarter" idx="1"/>
          </p:nvPr>
        </p:nvSpPr>
        <p:spPr>
          <a:xfrm>
            <a:off x="1727200" y="3886200"/>
            <a:ext cx="5640388" cy="1752600"/>
          </a:xfrm>
        </p:spPr>
        <p:txBody>
          <a:bodyPr/>
          <a:lstStyle>
            <a:lvl1pPr marL="0" indent="0" algn="ctr">
              <a:buFontTx/>
              <a:buNone/>
              <a:defRPr/>
            </a:lvl1pPr>
          </a:lstStyle>
          <a:p>
            <a:r>
              <a:rPr lang="fr-FR"/>
              <a:t>Cliquez pour modifier le style des sous-titres du masque</a:t>
            </a:r>
          </a:p>
        </p:txBody>
      </p:sp>
      <p:sp>
        <p:nvSpPr>
          <p:cNvPr id="59" name="Rectangle 59"/>
          <p:cNvSpPr>
            <a:spLocks noGrp="1" noChangeArrowheads="1"/>
          </p:cNvSpPr>
          <p:nvPr>
            <p:ph type="dt" sz="quarter" idx="10"/>
          </p:nvPr>
        </p:nvSpPr>
        <p:spPr/>
        <p:txBody>
          <a:bodyPr/>
          <a:lstStyle>
            <a:lvl1pPr>
              <a:defRPr smtClean="0"/>
            </a:lvl1pPr>
          </a:lstStyle>
          <a:p>
            <a:pPr>
              <a:defRPr/>
            </a:pPr>
            <a:endParaRPr lang="fr-FR"/>
          </a:p>
        </p:txBody>
      </p:sp>
      <p:sp>
        <p:nvSpPr>
          <p:cNvPr id="60" name="Rectangle 60"/>
          <p:cNvSpPr>
            <a:spLocks noGrp="1" noChangeArrowheads="1"/>
          </p:cNvSpPr>
          <p:nvPr>
            <p:ph type="ftr" sz="quarter" idx="11"/>
          </p:nvPr>
        </p:nvSpPr>
        <p:spPr/>
        <p:txBody>
          <a:bodyPr/>
          <a:lstStyle>
            <a:lvl1pPr>
              <a:defRPr smtClean="0"/>
            </a:lvl1pPr>
          </a:lstStyle>
          <a:p>
            <a:pPr>
              <a:defRPr/>
            </a:pPr>
            <a:endParaRPr lang="fr-FR"/>
          </a:p>
        </p:txBody>
      </p:sp>
      <p:sp>
        <p:nvSpPr>
          <p:cNvPr id="61" name="Rectangle 61"/>
          <p:cNvSpPr>
            <a:spLocks noGrp="1" noChangeArrowheads="1"/>
          </p:cNvSpPr>
          <p:nvPr>
            <p:ph type="sldNum" sz="quarter" idx="12"/>
          </p:nvPr>
        </p:nvSpPr>
        <p:spPr/>
        <p:txBody>
          <a:bodyPr/>
          <a:lstStyle>
            <a:lvl1pPr>
              <a:defRPr smtClean="0"/>
            </a:lvl1pPr>
          </a:lstStyle>
          <a:p>
            <a:pPr>
              <a:defRPr/>
            </a:pPr>
            <a:fld id="{6527401B-2097-4C88-9761-2C3E21FFDA81}"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59"/>
          <p:cNvSpPr>
            <a:spLocks noGrp="1" noChangeArrowheads="1"/>
          </p:cNvSpPr>
          <p:nvPr>
            <p:ph type="dt" sz="half" idx="10"/>
          </p:nvPr>
        </p:nvSpPr>
        <p:spPr>
          <a:ln/>
        </p:spPr>
        <p:txBody>
          <a:bodyPr/>
          <a:lstStyle>
            <a:lvl1pPr>
              <a:defRPr/>
            </a:lvl1pPr>
          </a:lstStyle>
          <a:p>
            <a:pPr>
              <a:defRPr/>
            </a:pPr>
            <a:endParaRPr lang="fr-FR"/>
          </a:p>
        </p:txBody>
      </p:sp>
      <p:sp>
        <p:nvSpPr>
          <p:cNvPr id="5" name="Rectangle 60"/>
          <p:cNvSpPr>
            <a:spLocks noGrp="1" noChangeArrowheads="1"/>
          </p:cNvSpPr>
          <p:nvPr>
            <p:ph type="ftr" sz="quarter" idx="11"/>
          </p:nvPr>
        </p:nvSpPr>
        <p:spPr>
          <a:ln/>
        </p:spPr>
        <p:txBody>
          <a:bodyPr/>
          <a:lstStyle>
            <a:lvl1pPr>
              <a:defRPr/>
            </a:lvl1pPr>
          </a:lstStyle>
          <a:p>
            <a:pPr>
              <a:defRPr/>
            </a:pPr>
            <a:endParaRPr lang="fr-FR"/>
          </a:p>
        </p:txBody>
      </p:sp>
      <p:sp>
        <p:nvSpPr>
          <p:cNvPr id="6" name="Rectangle 61"/>
          <p:cNvSpPr>
            <a:spLocks noGrp="1" noChangeArrowheads="1"/>
          </p:cNvSpPr>
          <p:nvPr>
            <p:ph type="sldNum" sz="quarter" idx="12"/>
          </p:nvPr>
        </p:nvSpPr>
        <p:spPr>
          <a:ln/>
        </p:spPr>
        <p:txBody>
          <a:bodyPr/>
          <a:lstStyle>
            <a:lvl1pPr>
              <a:defRPr/>
            </a:lvl1pPr>
          </a:lstStyle>
          <a:p>
            <a:pPr>
              <a:defRPr/>
            </a:pPr>
            <a:fld id="{EAC3767B-7347-4FDE-9940-96E54F7BE9A2}"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Rectangle 59"/>
          <p:cNvSpPr>
            <a:spLocks noGrp="1" noChangeArrowheads="1"/>
          </p:cNvSpPr>
          <p:nvPr>
            <p:ph type="dt" sz="half" idx="10"/>
          </p:nvPr>
        </p:nvSpPr>
        <p:spPr>
          <a:ln/>
        </p:spPr>
        <p:txBody>
          <a:bodyPr/>
          <a:lstStyle>
            <a:lvl1pPr>
              <a:defRPr/>
            </a:lvl1pPr>
          </a:lstStyle>
          <a:p>
            <a:pPr>
              <a:defRPr/>
            </a:pPr>
            <a:endParaRPr lang="fr-FR"/>
          </a:p>
        </p:txBody>
      </p:sp>
      <p:sp>
        <p:nvSpPr>
          <p:cNvPr id="5" name="Rectangle 60"/>
          <p:cNvSpPr>
            <a:spLocks noGrp="1" noChangeArrowheads="1"/>
          </p:cNvSpPr>
          <p:nvPr>
            <p:ph type="ftr" sz="quarter" idx="11"/>
          </p:nvPr>
        </p:nvSpPr>
        <p:spPr>
          <a:ln/>
        </p:spPr>
        <p:txBody>
          <a:bodyPr/>
          <a:lstStyle>
            <a:lvl1pPr>
              <a:defRPr/>
            </a:lvl1pPr>
          </a:lstStyle>
          <a:p>
            <a:pPr>
              <a:defRPr/>
            </a:pPr>
            <a:endParaRPr lang="fr-FR"/>
          </a:p>
        </p:txBody>
      </p:sp>
      <p:sp>
        <p:nvSpPr>
          <p:cNvPr id="6" name="Rectangle 61"/>
          <p:cNvSpPr>
            <a:spLocks noGrp="1" noChangeArrowheads="1"/>
          </p:cNvSpPr>
          <p:nvPr>
            <p:ph type="sldNum" sz="quarter" idx="12"/>
          </p:nvPr>
        </p:nvSpPr>
        <p:spPr>
          <a:ln/>
        </p:spPr>
        <p:txBody>
          <a:bodyPr/>
          <a:lstStyle>
            <a:lvl1pPr>
              <a:defRPr/>
            </a:lvl1pPr>
          </a:lstStyle>
          <a:p>
            <a:pPr>
              <a:defRPr/>
            </a:pPr>
            <a:fld id="{7D334BC5-74D3-4114-93EB-92864B1BD207}"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263525" y="1598613"/>
            <a:ext cx="3616325"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032250" y="1598613"/>
            <a:ext cx="3617913" cy="4497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59"/>
          <p:cNvSpPr>
            <a:spLocks noGrp="1" noChangeArrowheads="1"/>
          </p:cNvSpPr>
          <p:nvPr>
            <p:ph type="dt" sz="half" idx="10"/>
          </p:nvPr>
        </p:nvSpPr>
        <p:spPr>
          <a:ln/>
        </p:spPr>
        <p:txBody>
          <a:bodyPr/>
          <a:lstStyle>
            <a:lvl1pPr>
              <a:defRPr/>
            </a:lvl1pPr>
          </a:lstStyle>
          <a:p>
            <a:pPr>
              <a:defRPr/>
            </a:pPr>
            <a:endParaRPr lang="fr-FR"/>
          </a:p>
        </p:txBody>
      </p:sp>
      <p:sp>
        <p:nvSpPr>
          <p:cNvPr id="6" name="Rectangle 60"/>
          <p:cNvSpPr>
            <a:spLocks noGrp="1" noChangeArrowheads="1"/>
          </p:cNvSpPr>
          <p:nvPr>
            <p:ph type="ftr" sz="quarter" idx="11"/>
          </p:nvPr>
        </p:nvSpPr>
        <p:spPr>
          <a:ln/>
        </p:spPr>
        <p:txBody>
          <a:bodyPr/>
          <a:lstStyle>
            <a:lvl1pPr>
              <a:defRPr/>
            </a:lvl1pPr>
          </a:lstStyle>
          <a:p>
            <a:pPr>
              <a:defRPr/>
            </a:pPr>
            <a:endParaRPr lang="fr-FR"/>
          </a:p>
        </p:txBody>
      </p:sp>
      <p:sp>
        <p:nvSpPr>
          <p:cNvPr id="7" name="Rectangle 61"/>
          <p:cNvSpPr>
            <a:spLocks noGrp="1" noChangeArrowheads="1"/>
          </p:cNvSpPr>
          <p:nvPr>
            <p:ph type="sldNum" sz="quarter" idx="12"/>
          </p:nvPr>
        </p:nvSpPr>
        <p:spPr>
          <a:ln/>
        </p:spPr>
        <p:txBody>
          <a:bodyPr/>
          <a:lstStyle>
            <a:lvl1pPr>
              <a:defRPr/>
            </a:lvl1pPr>
          </a:lstStyle>
          <a:p>
            <a:pPr>
              <a:defRPr/>
            </a:pPr>
            <a:fld id="{96561DB1-E70D-4071-88C9-848EB157BA3C}"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59"/>
          <p:cNvSpPr>
            <a:spLocks noGrp="1" noChangeArrowheads="1"/>
          </p:cNvSpPr>
          <p:nvPr>
            <p:ph type="dt" sz="half" idx="10"/>
          </p:nvPr>
        </p:nvSpPr>
        <p:spPr>
          <a:ln/>
        </p:spPr>
        <p:txBody>
          <a:bodyPr/>
          <a:lstStyle>
            <a:lvl1pPr>
              <a:defRPr/>
            </a:lvl1pPr>
          </a:lstStyle>
          <a:p>
            <a:pPr>
              <a:defRPr/>
            </a:pPr>
            <a:endParaRPr lang="fr-FR"/>
          </a:p>
        </p:txBody>
      </p:sp>
      <p:sp>
        <p:nvSpPr>
          <p:cNvPr id="8" name="Rectangle 60"/>
          <p:cNvSpPr>
            <a:spLocks noGrp="1" noChangeArrowheads="1"/>
          </p:cNvSpPr>
          <p:nvPr>
            <p:ph type="ftr" sz="quarter" idx="11"/>
          </p:nvPr>
        </p:nvSpPr>
        <p:spPr>
          <a:ln/>
        </p:spPr>
        <p:txBody>
          <a:bodyPr/>
          <a:lstStyle>
            <a:lvl1pPr>
              <a:defRPr/>
            </a:lvl1pPr>
          </a:lstStyle>
          <a:p>
            <a:pPr>
              <a:defRPr/>
            </a:pPr>
            <a:endParaRPr lang="fr-FR"/>
          </a:p>
        </p:txBody>
      </p:sp>
      <p:sp>
        <p:nvSpPr>
          <p:cNvPr id="9" name="Rectangle 61"/>
          <p:cNvSpPr>
            <a:spLocks noGrp="1" noChangeArrowheads="1"/>
          </p:cNvSpPr>
          <p:nvPr>
            <p:ph type="sldNum" sz="quarter" idx="12"/>
          </p:nvPr>
        </p:nvSpPr>
        <p:spPr>
          <a:ln/>
        </p:spPr>
        <p:txBody>
          <a:bodyPr/>
          <a:lstStyle>
            <a:lvl1pPr>
              <a:defRPr/>
            </a:lvl1pPr>
          </a:lstStyle>
          <a:p>
            <a:pPr>
              <a:defRPr/>
            </a:pPr>
            <a:fld id="{F2EF9217-3FE4-461D-A9C5-C7FBF2EFAD28}"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Rectangle 59"/>
          <p:cNvSpPr>
            <a:spLocks noGrp="1" noChangeArrowheads="1"/>
          </p:cNvSpPr>
          <p:nvPr>
            <p:ph type="dt" sz="half" idx="10"/>
          </p:nvPr>
        </p:nvSpPr>
        <p:spPr>
          <a:ln/>
        </p:spPr>
        <p:txBody>
          <a:bodyPr/>
          <a:lstStyle>
            <a:lvl1pPr>
              <a:defRPr/>
            </a:lvl1pPr>
          </a:lstStyle>
          <a:p>
            <a:pPr>
              <a:defRPr/>
            </a:pPr>
            <a:endParaRPr lang="fr-FR"/>
          </a:p>
        </p:txBody>
      </p:sp>
      <p:sp>
        <p:nvSpPr>
          <p:cNvPr id="4" name="Rectangle 60"/>
          <p:cNvSpPr>
            <a:spLocks noGrp="1" noChangeArrowheads="1"/>
          </p:cNvSpPr>
          <p:nvPr>
            <p:ph type="ftr" sz="quarter" idx="11"/>
          </p:nvPr>
        </p:nvSpPr>
        <p:spPr>
          <a:ln/>
        </p:spPr>
        <p:txBody>
          <a:bodyPr/>
          <a:lstStyle>
            <a:lvl1pPr>
              <a:defRPr/>
            </a:lvl1pPr>
          </a:lstStyle>
          <a:p>
            <a:pPr>
              <a:defRPr/>
            </a:pPr>
            <a:endParaRPr lang="fr-FR"/>
          </a:p>
        </p:txBody>
      </p:sp>
      <p:sp>
        <p:nvSpPr>
          <p:cNvPr id="5" name="Rectangle 61"/>
          <p:cNvSpPr>
            <a:spLocks noGrp="1" noChangeArrowheads="1"/>
          </p:cNvSpPr>
          <p:nvPr>
            <p:ph type="sldNum" sz="quarter" idx="12"/>
          </p:nvPr>
        </p:nvSpPr>
        <p:spPr>
          <a:ln/>
        </p:spPr>
        <p:txBody>
          <a:bodyPr/>
          <a:lstStyle>
            <a:lvl1pPr>
              <a:defRPr/>
            </a:lvl1pPr>
          </a:lstStyle>
          <a:p>
            <a:pPr>
              <a:defRPr/>
            </a:pPr>
            <a:fld id="{1CF20492-CFDD-45D3-8326-96F90BF1A739}"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59"/>
          <p:cNvSpPr>
            <a:spLocks noGrp="1" noChangeArrowheads="1"/>
          </p:cNvSpPr>
          <p:nvPr>
            <p:ph type="dt" sz="half" idx="10"/>
          </p:nvPr>
        </p:nvSpPr>
        <p:spPr>
          <a:ln/>
        </p:spPr>
        <p:txBody>
          <a:bodyPr/>
          <a:lstStyle>
            <a:lvl1pPr>
              <a:defRPr/>
            </a:lvl1pPr>
          </a:lstStyle>
          <a:p>
            <a:pPr>
              <a:defRPr/>
            </a:pPr>
            <a:endParaRPr lang="fr-FR"/>
          </a:p>
        </p:txBody>
      </p:sp>
      <p:sp>
        <p:nvSpPr>
          <p:cNvPr id="3" name="Rectangle 60"/>
          <p:cNvSpPr>
            <a:spLocks noGrp="1" noChangeArrowheads="1"/>
          </p:cNvSpPr>
          <p:nvPr>
            <p:ph type="ftr" sz="quarter" idx="11"/>
          </p:nvPr>
        </p:nvSpPr>
        <p:spPr>
          <a:ln/>
        </p:spPr>
        <p:txBody>
          <a:bodyPr/>
          <a:lstStyle>
            <a:lvl1pPr>
              <a:defRPr/>
            </a:lvl1pPr>
          </a:lstStyle>
          <a:p>
            <a:pPr>
              <a:defRPr/>
            </a:pPr>
            <a:endParaRPr lang="fr-FR"/>
          </a:p>
        </p:txBody>
      </p:sp>
      <p:sp>
        <p:nvSpPr>
          <p:cNvPr id="4" name="Rectangle 61"/>
          <p:cNvSpPr>
            <a:spLocks noGrp="1" noChangeArrowheads="1"/>
          </p:cNvSpPr>
          <p:nvPr>
            <p:ph type="sldNum" sz="quarter" idx="12"/>
          </p:nvPr>
        </p:nvSpPr>
        <p:spPr>
          <a:ln/>
        </p:spPr>
        <p:txBody>
          <a:bodyPr/>
          <a:lstStyle>
            <a:lvl1pPr>
              <a:defRPr/>
            </a:lvl1pPr>
          </a:lstStyle>
          <a:p>
            <a:pPr>
              <a:defRPr/>
            </a:pPr>
            <a:fld id="{3803302D-AB5B-4F41-84F1-ED9F8CE515B4}"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59"/>
          <p:cNvSpPr>
            <a:spLocks noGrp="1" noChangeArrowheads="1"/>
          </p:cNvSpPr>
          <p:nvPr>
            <p:ph type="dt" sz="half" idx="10"/>
          </p:nvPr>
        </p:nvSpPr>
        <p:spPr>
          <a:ln/>
        </p:spPr>
        <p:txBody>
          <a:bodyPr/>
          <a:lstStyle>
            <a:lvl1pPr>
              <a:defRPr/>
            </a:lvl1pPr>
          </a:lstStyle>
          <a:p>
            <a:pPr>
              <a:defRPr/>
            </a:pPr>
            <a:endParaRPr lang="fr-FR"/>
          </a:p>
        </p:txBody>
      </p:sp>
      <p:sp>
        <p:nvSpPr>
          <p:cNvPr id="6" name="Rectangle 60"/>
          <p:cNvSpPr>
            <a:spLocks noGrp="1" noChangeArrowheads="1"/>
          </p:cNvSpPr>
          <p:nvPr>
            <p:ph type="ftr" sz="quarter" idx="11"/>
          </p:nvPr>
        </p:nvSpPr>
        <p:spPr>
          <a:ln/>
        </p:spPr>
        <p:txBody>
          <a:bodyPr/>
          <a:lstStyle>
            <a:lvl1pPr>
              <a:defRPr/>
            </a:lvl1pPr>
          </a:lstStyle>
          <a:p>
            <a:pPr>
              <a:defRPr/>
            </a:pPr>
            <a:endParaRPr lang="fr-FR"/>
          </a:p>
        </p:txBody>
      </p:sp>
      <p:sp>
        <p:nvSpPr>
          <p:cNvPr id="7" name="Rectangle 61"/>
          <p:cNvSpPr>
            <a:spLocks noGrp="1" noChangeArrowheads="1"/>
          </p:cNvSpPr>
          <p:nvPr>
            <p:ph type="sldNum" sz="quarter" idx="12"/>
          </p:nvPr>
        </p:nvSpPr>
        <p:spPr>
          <a:ln/>
        </p:spPr>
        <p:txBody>
          <a:bodyPr/>
          <a:lstStyle>
            <a:lvl1pPr>
              <a:defRPr/>
            </a:lvl1pPr>
          </a:lstStyle>
          <a:p>
            <a:pPr>
              <a:defRPr/>
            </a:pPr>
            <a:fld id="{E6E25505-B0A0-44A4-8622-DC964EC54089}"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59"/>
          <p:cNvSpPr>
            <a:spLocks noGrp="1" noChangeArrowheads="1"/>
          </p:cNvSpPr>
          <p:nvPr>
            <p:ph type="dt" sz="half" idx="10"/>
          </p:nvPr>
        </p:nvSpPr>
        <p:spPr>
          <a:ln/>
        </p:spPr>
        <p:txBody>
          <a:bodyPr/>
          <a:lstStyle>
            <a:lvl1pPr>
              <a:defRPr/>
            </a:lvl1pPr>
          </a:lstStyle>
          <a:p>
            <a:pPr>
              <a:defRPr/>
            </a:pPr>
            <a:endParaRPr lang="fr-FR"/>
          </a:p>
        </p:txBody>
      </p:sp>
      <p:sp>
        <p:nvSpPr>
          <p:cNvPr id="6" name="Rectangle 60"/>
          <p:cNvSpPr>
            <a:spLocks noGrp="1" noChangeArrowheads="1"/>
          </p:cNvSpPr>
          <p:nvPr>
            <p:ph type="ftr" sz="quarter" idx="11"/>
          </p:nvPr>
        </p:nvSpPr>
        <p:spPr>
          <a:ln/>
        </p:spPr>
        <p:txBody>
          <a:bodyPr/>
          <a:lstStyle>
            <a:lvl1pPr>
              <a:defRPr/>
            </a:lvl1pPr>
          </a:lstStyle>
          <a:p>
            <a:pPr>
              <a:defRPr/>
            </a:pPr>
            <a:endParaRPr lang="fr-FR"/>
          </a:p>
        </p:txBody>
      </p:sp>
      <p:sp>
        <p:nvSpPr>
          <p:cNvPr id="7" name="Rectangle 61"/>
          <p:cNvSpPr>
            <a:spLocks noGrp="1" noChangeArrowheads="1"/>
          </p:cNvSpPr>
          <p:nvPr>
            <p:ph type="sldNum" sz="quarter" idx="12"/>
          </p:nvPr>
        </p:nvSpPr>
        <p:spPr>
          <a:ln/>
        </p:spPr>
        <p:txBody>
          <a:bodyPr/>
          <a:lstStyle>
            <a:lvl1pPr>
              <a:defRPr/>
            </a:lvl1pPr>
          </a:lstStyle>
          <a:p>
            <a:pPr>
              <a:defRPr/>
            </a:pPr>
            <a:fld id="{C8F8304E-E2C2-4447-B6B3-94DAC5E15FCE}"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59"/>
          <p:cNvSpPr>
            <a:spLocks noGrp="1" noChangeArrowheads="1"/>
          </p:cNvSpPr>
          <p:nvPr>
            <p:ph type="dt" sz="half" idx="10"/>
          </p:nvPr>
        </p:nvSpPr>
        <p:spPr>
          <a:ln/>
        </p:spPr>
        <p:txBody>
          <a:bodyPr/>
          <a:lstStyle>
            <a:lvl1pPr>
              <a:defRPr/>
            </a:lvl1pPr>
          </a:lstStyle>
          <a:p>
            <a:pPr>
              <a:defRPr/>
            </a:pPr>
            <a:endParaRPr lang="fr-FR"/>
          </a:p>
        </p:txBody>
      </p:sp>
      <p:sp>
        <p:nvSpPr>
          <p:cNvPr id="5" name="Rectangle 60"/>
          <p:cNvSpPr>
            <a:spLocks noGrp="1" noChangeArrowheads="1"/>
          </p:cNvSpPr>
          <p:nvPr>
            <p:ph type="ftr" sz="quarter" idx="11"/>
          </p:nvPr>
        </p:nvSpPr>
        <p:spPr>
          <a:ln/>
        </p:spPr>
        <p:txBody>
          <a:bodyPr/>
          <a:lstStyle>
            <a:lvl1pPr>
              <a:defRPr/>
            </a:lvl1pPr>
          </a:lstStyle>
          <a:p>
            <a:pPr>
              <a:defRPr/>
            </a:pPr>
            <a:endParaRPr lang="fr-FR"/>
          </a:p>
        </p:txBody>
      </p:sp>
      <p:sp>
        <p:nvSpPr>
          <p:cNvPr id="6" name="Rectangle 61"/>
          <p:cNvSpPr>
            <a:spLocks noGrp="1" noChangeArrowheads="1"/>
          </p:cNvSpPr>
          <p:nvPr>
            <p:ph type="sldNum" sz="quarter" idx="12"/>
          </p:nvPr>
        </p:nvSpPr>
        <p:spPr>
          <a:ln/>
        </p:spPr>
        <p:txBody>
          <a:bodyPr/>
          <a:lstStyle>
            <a:lvl1pPr>
              <a:defRPr/>
            </a:lvl1pPr>
          </a:lstStyle>
          <a:p>
            <a:pPr>
              <a:defRPr/>
            </a:pPr>
            <a:fld id="{207D6F03-A321-4E41-9463-1828C795A8C0}"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827713" y="227013"/>
            <a:ext cx="1868487" cy="586898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219075" y="227013"/>
            <a:ext cx="5456238" cy="586898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59"/>
          <p:cNvSpPr>
            <a:spLocks noGrp="1" noChangeArrowheads="1"/>
          </p:cNvSpPr>
          <p:nvPr>
            <p:ph type="dt" sz="half" idx="10"/>
          </p:nvPr>
        </p:nvSpPr>
        <p:spPr>
          <a:ln/>
        </p:spPr>
        <p:txBody>
          <a:bodyPr/>
          <a:lstStyle>
            <a:lvl1pPr>
              <a:defRPr/>
            </a:lvl1pPr>
          </a:lstStyle>
          <a:p>
            <a:pPr>
              <a:defRPr/>
            </a:pPr>
            <a:endParaRPr lang="fr-FR"/>
          </a:p>
        </p:txBody>
      </p:sp>
      <p:sp>
        <p:nvSpPr>
          <p:cNvPr id="5" name="Rectangle 60"/>
          <p:cNvSpPr>
            <a:spLocks noGrp="1" noChangeArrowheads="1"/>
          </p:cNvSpPr>
          <p:nvPr>
            <p:ph type="ftr" sz="quarter" idx="11"/>
          </p:nvPr>
        </p:nvSpPr>
        <p:spPr>
          <a:ln/>
        </p:spPr>
        <p:txBody>
          <a:bodyPr/>
          <a:lstStyle>
            <a:lvl1pPr>
              <a:defRPr/>
            </a:lvl1pPr>
          </a:lstStyle>
          <a:p>
            <a:pPr>
              <a:defRPr/>
            </a:pPr>
            <a:endParaRPr lang="fr-FR"/>
          </a:p>
        </p:txBody>
      </p:sp>
      <p:sp>
        <p:nvSpPr>
          <p:cNvPr id="6" name="Rectangle 61"/>
          <p:cNvSpPr>
            <a:spLocks noGrp="1" noChangeArrowheads="1"/>
          </p:cNvSpPr>
          <p:nvPr>
            <p:ph type="sldNum" sz="quarter" idx="12"/>
          </p:nvPr>
        </p:nvSpPr>
        <p:spPr>
          <a:ln/>
        </p:spPr>
        <p:txBody>
          <a:bodyPr/>
          <a:lstStyle>
            <a:lvl1pPr>
              <a:defRPr/>
            </a:lvl1pPr>
          </a:lstStyle>
          <a:p>
            <a:pPr>
              <a:defRPr/>
            </a:pPr>
            <a:fld id="{C89D1A5F-7A2B-4B48-84F9-AEAB40A6F4EA}" type="slidenum">
              <a:rPr lang="fr-FR"/>
              <a:pPr>
                <a:defRP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219075" y="227013"/>
            <a:ext cx="7477125" cy="1143000"/>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263525" y="1598613"/>
            <a:ext cx="3616325" cy="449738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032250" y="1598613"/>
            <a:ext cx="3617913" cy="449738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59"/>
          <p:cNvSpPr>
            <a:spLocks noGrp="1" noChangeArrowheads="1"/>
          </p:cNvSpPr>
          <p:nvPr>
            <p:ph type="dt" sz="half" idx="10"/>
          </p:nvPr>
        </p:nvSpPr>
        <p:spPr>
          <a:ln/>
        </p:spPr>
        <p:txBody>
          <a:bodyPr/>
          <a:lstStyle>
            <a:lvl1pPr>
              <a:defRPr/>
            </a:lvl1pPr>
          </a:lstStyle>
          <a:p>
            <a:pPr>
              <a:defRPr/>
            </a:pPr>
            <a:endParaRPr lang="fr-FR"/>
          </a:p>
        </p:txBody>
      </p:sp>
      <p:sp>
        <p:nvSpPr>
          <p:cNvPr id="6" name="Rectangle 60"/>
          <p:cNvSpPr>
            <a:spLocks noGrp="1" noChangeArrowheads="1"/>
          </p:cNvSpPr>
          <p:nvPr>
            <p:ph type="ftr" sz="quarter" idx="11"/>
          </p:nvPr>
        </p:nvSpPr>
        <p:spPr>
          <a:ln/>
        </p:spPr>
        <p:txBody>
          <a:bodyPr/>
          <a:lstStyle>
            <a:lvl1pPr>
              <a:defRPr/>
            </a:lvl1pPr>
          </a:lstStyle>
          <a:p>
            <a:pPr>
              <a:defRPr/>
            </a:pPr>
            <a:endParaRPr lang="fr-FR"/>
          </a:p>
        </p:txBody>
      </p:sp>
      <p:sp>
        <p:nvSpPr>
          <p:cNvPr id="7" name="Rectangle 61"/>
          <p:cNvSpPr>
            <a:spLocks noGrp="1" noChangeArrowheads="1"/>
          </p:cNvSpPr>
          <p:nvPr>
            <p:ph type="sldNum" sz="quarter" idx="12"/>
          </p:nvPr>
        </p:nvSpPr>
        <p:spPr>
          <a:ln/>
        </p:spPr>
        <p:txBody>
          <a:bodyPr/>
          <a:lstStyle>
            <a:lvl1pPr>
              <a:defRPr/>
            </a:lvl1pPr>
          </a:lstStyle>
          <a:p>
            <a:pPr>
              <a:defRPr/>
            </a:pPr>
            <a:fld id="{28D7D524-C688-4BF5-B87B-1A035196AC25}" type="slidenum">
              <a:rPr lang="fr-FR"/>
              <a:pPr>
                <a:defRPr/>
              </a:pPr>
              <a:t>‹N°›</a:t>
            </a:fld>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re. Texte et 2 contenus">
    <p:spTree>
      <p:nvGrpSpPr>
        <p:cNvPr id="1" name=""/>
        <p:cNvGrpSpPr/>
        <p:nvPr/>
      </p:nvGrpSpPr>
      <p:grpSpPr>
        <a:xfrm>
          <a:off x="0" y="0"/>
          <a:ext cx="0" cy="0"/>
          <a:chOff x="0" y="0"/>
          <a:chExt cx="0" cy="0"/>
        </a:xfrm>
      </p:grpSpPr>
      <p:sp>
        <p:nvSpPr>
          <p:cNvPr id="2" name="Titre 1"/>
          <p:cNvSpPr>
            <a:spLocks noGrp="1"/>
          </p:cNvSpPr>
          <p:nvPr>
            <p:ph type="title"/>
          </p:nvPr>
        </p:nvSpPr>
        <p:spPr>
          <a:xfrm>
            <a:off x="219075" y="227013"/>
            <a:ext cx="7477125" cy="1143000"/>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263525" y="1598613"/>
            <a:ext cx="3616325" cy="449738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quarter" idx="2"/>
          </p:nvPr>
        </p:nvSpPr>
        <p:spPr>
          <a:xfrm>
            <a:off x="4032250" y="1598613"/>
            <a:ext cx="3617913" cy="21717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contenu 4"/>
          <p:cNvSpPr>
            <a:spLocks noGrp="1"/>
          </p:cNvSpPr>
          <p:nvPr>
            <p:ph sz="quarter" idx="3"/>
          </p:nvPr>
        </p:nvSpPr>
        <p:spPr>
          <a:xfrm>
            <a:off x="4032250" y="3922713"/>
            <a:ext cx="3617913" cy="217328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Rectangle 59"/>
          <p:cNvSpPr>
            <a:spLocks noGrp="1" noChangeArrowheads="1"/>
          </p:cNvSpPr>
          <p:nvPr>
            <p:ph type="dt" sz="half" idx="10"/>
          </p:nvPr>
        </p:nvSpPr>
        <p:spPr>
          <a:ln/>
        </p:spPr>
        <p:txBody>
          <a:bodyPr/>
          <a:lstStyle>
            <a:lvl1pPr>
              <a:defRPr/>
            </a:lvl1pPr>
          </a:lstStyle>
          <a:p>
            <a:pPr>
              <a:defRPr/>
            </a:pPr>
            <a:endParaRPr lang="fr-FR"/>
          </a:p>
        </p:txBody>
      </p:sp>
      <p:sp>
        <p:nvSpPr>
          <p:cNvPr id="7" name="Rectangle 60"/>
          <p:cNvSpPr>
            <a:spLocks noGrp="1" noChangeArrowheads="1"/>
          </p:cNvSpPr>
          <p:nvPr>
            <p:ph type="ftr" sz="quarter" idx="11"/>
          </p:nvPr>
        </p:nvSpPr>
        <p:spPr>
          <a:ln/>
        </p:spPr>
        <p:txBody>
          <a:bodyPr/>
          <a:lstStyle>
            <a:lvl1pPr>
              <a:defRPr/>
            </a:lvl1pPr>
          </a:lstStyle>
          <a:p>
            <a:pPr>
              <a:defRPr/>
            </a:pPr>
            <a:endParaRPr lang="fr-FR"/>
          </a:p>
        </p:txBody>
      </p:sp>
      <p:sp>
        <p:nvSpPr>
          <p:cNvPr id="8" name="Rectangle 61"/>
          <p:cNvSpPr>
            <a:spLocks noGrp="1" noChangeArrowheads="1"/>
          </p:cNvSpPr>
          <p:nvPr>
            <p:ph type="sldNum" sz="quarter" idx="12"/>
          </p:nvPr>
        </p:nvSpPr>
        <p:spPr>
          <a:ln/>
        </p:spPr>
        <p:txBody>
          <a:bodyPr/>
          <a:lstStyle>
            <a:lvl1pPr>
              <a:defRPr/>
            </a:lvl1pPr>
          </a:lstStyle>
          <a:p>
            <a:pPr>
              <a:defRPr/>
            </a:pPr>
            <a:fld id="{C2FDF167-7CC9-4005-B41E-534BA92D719D}" type="slidenum">
              <a:rPr lang="fr-FR"/>
              <a:pPr>
                <a:defRPr/>
              </a:pPr>
              <a:t>‹N°›</a:t>
            </a:fld>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re et tableau">
    <p:spTree>
      <p:nvGrpSpPr>
        <p:cNvPr id="1" name=""/>
        <p:cNvGrpSpPr/>
        <p:nvPr/>
      </p:nvGrpSpPr>
      <p:grpSpPr>
        <a:xfrm>
          <a:off x="0" y="0"/>
          <a:ext cx="0" cy="0"/>
          <a:chOff x="0" y="0"/>
          <a:chExt cx="0" cy="0"/>
        </a:xfrm>
      </p:grpSpPr>
      <p:sp>
        <p:nvSpPr>
          <p:cNvPr id="2" name="Titre 1"/>
          <p:cNvSpPr>
            <a:spLocks noGrp="1"/>
          </p:cNvSpPr>
          <p:nvPr>
            <p:ph type="title"/>
          </p:nvPr>
        </p:nvSpPr>
        <p:spPr>
          <a:xfrm>
            <a:off x="219075" y="227013"/>
            <a:ext cx="7477125" cy="1143000"/>
          </a:xfrm>
        </p:spPr>
        <p:txBody>
          <a:bodyPr/>
          <a:lstStyle/>
          <a:p>
            <a:r>
              <a:rPr lang="fr-FR" smtClean="0"/>
              <a:t>Cliquez pour modifier le style du titre</a:t>
            </a:r>
            <a:endParaRPr lang="fr-FR"/>
          </a:p>
        </p:txBody>
      </p:sp>
      <p:sp>
        <p:nvSpPr>
          <p:cNvPr id="3" name="Espace réservé du tableau 2"/>
          <p:cNvSpPr>
            <a:spLocks noGrp="1"/>
          </p:cNvSpPr>
          <p:nvPr>
            <p:ph type="tbl" idx="1"/>
          </p:nvPr>
        </p:nvSpPr>
        <p:spPr>
          <a:xfrm>
            <a:off x="263525" y="1598613"/>
            <a:ext cx="7386638" cy="4497387"/>
          </a:xfrm>
        </p:spPr>
        <p:txBody>
          <a:bodyPr/>
          <a:lstStyle/>
          <a:p>
            <a:pPr lvl="0"/>
            <a:endParaRPr lang="fr-FR" noProof="0" smtClean="0"/>
          </a:p>
        </p:txBody>
      </p:sp>
      <p:sp>
        <p:nvSpPr>
          <p:cNvPr id="4" name="Rectangle 59"/>
          <p:cNvSpPr>
            <a:spLocks noGrp="1" noChangeArrowheads="1"/>
          </p:cNvSpPr>
          <p:nvPr>
            <p:ph type="dt" sz="half" idx="10"/>
          </p:nvPr>
        </p:nvSpPr>
        <p:spPr>
          <a:ln/>
        </p:spPr>
        <p:txBody>
          <a:bodyPr/>
          <a:lstStyle>
            <a:lvl1pPr>
              <a:defRPr/>
            </a:lvl1pPr>
          </a:lstStyle>
          <a:p>
            <a:pPr>
              <a:defRPr/>
            </a:pPr>
            <a:endParaRPr lang="fr-FR"/>
          </a:p>
        </p:txBody>
      </p:sp>
      <p:sp>
        <p:nvSpPr>
          <p:cNvPr id="5" name="Rectangle 60"/>
          <p:cNvSpPr>
            <a:spLocks noGrp="1" noChangeArrowheads="1"/>
          </p:cNvSpPr>
          <p:nvPr>
            <p:ph type="ftr" sz="quarter" idx="11"/>
          </p:nvPr>
        </p:nvSpPr>
        <p:spPr>
          <a:ln/>
        </p:spPr>
        <p:txBody>
          <a:bodyPr/>
          <a:lstStyle>
            <a:lvl1pPr>
              <a:defRPr/>
            </a:lvl1pPr>
          </a:lstStyle>
          <a:p>
            <a:pPr>
              <a:defRPr/>
            </a:pPr>
            <a:endParaRPr lang="fr-FR"/>
          </a:p>
        </p:txBody>
      </p:sp>
      <p:sp>
        <p:nvSpPr>
          <p:cNvPr id="6" name="Rectangle 61"/>
          <p:cNvSpPr>
            <a:spLocks noGrp="1" noChangeArrowheads="1"/>
          </p:cNvSpPr>
          <p:nvPr>
            <p:ph type="sldNum" sz="quarter" idx="12"/>
          </p:nvPr>
        </p:nvSpPr>
        <p:spPr>
          <a:ln/>
        </p:spPr>
        <p:txBody>
          <a:bodyPr/>
          <a:lstStyle>
            <a:lvl1pPr>
              <a:defRPr/>
            </a:lvl1pPr>
          </a:lstStyle>
          <a:p>
            <a:pPr>
              <a:defRPr/>
            </a:pPr>
            <a:fld id="{CB0E3589-036C-423C-9305-86EB894C5A0A}" type="slidenum">
              <a:rPr lang="fr-FR"/>
              <a:pPr>
                <a:defRPr/>
              </a:pPr>
              <a:t>‹N°›</a:t>
            </a:fld>
            <a:endParaRPr lang="fr-F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reserve="1">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219075" y="227013"/>
            <a:ext cx="7477125" cy="586898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3" name="Rectangle 59"/>
          <p:cNvSpPr>
            <a:spLocks noGrp="1" noChangeArrowheads="1"/>
          </p:cNvSpPr>
          <p:nvPr>
            <p:ph type="dt" sz="half" idx="10"/>
          </p:nvPr>
        </p:nvSpPr>
        <p:spPr>
          <a:ln/>
        </p:spPr>
        <p:txBody>
          <a:bodyPr/>
          <a:lstStyle>
            <a:lvl1pPr>
              <a:defRPr/>
            </a:lvl1pPr>
          </a:lstStyle>
          <a:p>
            <a:pPr>
              <a:defRPr/>
            </a:pPr>
            <a:endParaRPr lang="fr-FR"/>
          </a:p>
        </p:txBody>
      </p:sp>
      <p:sp>
        <p:nvSpPr>
          <p:cNvPr id="4" name="Rectangle 60"/>
          <p:cNvSpPr>
            <a:spLocks noGrp="1" noChangeArrowheads="1"/>
          </p:cNvSpPr>
          <p:nvPr>
            <p:ph type="ftr" sz="quarter" idx="11"/>
          </p:nvPr>
        </p:nvSpPr>
        <p:spPr>
          <a:ln/>
        </p:spPr>
        <p:txBody>
          <a:bodyPr/>
          <a:lstStyle>
            <a:lvl1pPr>
              <a:defRPr/>
            </a:lvl1pPr>
          </a:lstStyle>
          <a:p>
            <a:pPr>
              <a:defRPr/>
            </a:pPr>
            <a:endParaRPr lang="fr-FR"/>
          </a:p>
        </p:txBody>
      </p:sp>
      <p:sp>
        <p:nvSpPr>
          <p:cNvPr id="5" name="Rectangle 61"/>
          <p:cNvSpPr>
            <a:spLocks noGrp="1" noChangeArrowheads="1"/>
          </p:cNvSpPr>
          <p:nvPr>
            <p:ph type="sldNum" sz="quarter" idx="12"/>
          </p:nvPr>
        </p:nvSpPr>
        <p:spPr>
          <a:ln/>
        </p:spPr>
        <p:txBody>
          <a:bodyPr/>
          <a:lstStyle>
            <a:lvl1pPr>
              <a:defRPr/>
            </a:lvl1pPr>
          </a:lstStyle>
          <a:p>
            <a:pPr>
              <a:defRPr/>
            </a:pPr>
            <a:fld id="{BFD4B3D1-2ADF-4022-99B6-92005AA40EC1}" type="slidenum">
              <a:rPr lang="fr-FR"/>
              <a:pPr>
                <a:defRPr/>
              </a:pPr>
              <a:t>‹N°›</a:t>
            </a:fld>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woObj" preserve="1">
  <p:cSld name="Titre. Contenu et 2 contenus">
    <p:spTree>
      <p:nvGrpSpPr>
        <p:cNvPr id="1" name=""/>
        <p:cNvGrpSpPr/>
        <p:nvPr/>
      </p:nvGrpSpPr>
      <p:grpSpPr>
        <a:xfrm>
          <a:off x="0" y="0"/>
          <a:ext cx="0" cy="0"/>
          <a:chOff x="0" y="0"/>
          <a:chExt cx="0" cy="0"/>
        </a:xfrm>
      </p:grpSpPr>
      <p:sp>
        <p:nvSpPr>
          <p:cNvPr id="2" name="Titre 1"/>
          <p:cNvSpPr>
            <a:spLocks noGrp="1"/>
          </p:cNvSpPr>
          <p:nvPr>
            <p:ph type="title"/>
          </p:nvPr>
        </p:nvSpPr>
        <p:spPr>
          <a:xfrm>
            <a:off x="219075" y="227013"/>
            <a:ext cx="7477125" cy="1143000"/>
          </a:xfrm>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263525" y="1598613"/>
            <a:ext cx="3616325" cy="449738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quarter" idx="2"/>
          </p:nvPr>
        </p:nvSpPr>
        <p:spPr>
          <a:xfrm>
            <a:off x="4032250" y="1598613"/>
            <a:ext cx="3617913" cy="21717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contenu 4"/>
          <p:cNvSpPr>
            <a:spLocks noGrp="1"/>
          </p:cNvSpPr>
          <p:nvPr>
            <p:ph sz="quarter" idx="3"/>
          </p:nvPr>
        </p:nvSpPr>
        <p:spPr>
          <a:xfrm>
            <a:off x="4032250" y="3922713"/>
            <a:ext cx="3617913" cy="217328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Rectangle 59"/>
          <p:cNvSpPr>
            <a:spLocks noGrp="1" noChangeArrowheads="1"/>
          </p:cNvSpPr>
          <p:nvPr>
            <p:ph type="dt" sz="half" idx="10"/>
          </p:nvPr>
        </p:nvSpPr>
        <p:spPr>
          <a:ln/>
        </p:spPr>
        <p:txBody>
          <a:bodyPr/>
          <a:lstStyle>
            <a:lvl1pPr>
              <a:defRPr/>
            </a:lvl1pPr>
          </a:lstStyle>
          <a:p>
            <a:pPr>
              <a:defRPr/>
            </a:pPr>
            <a:endParaRPr lang="fr-FR"/>
          </a:p>
        </p:txBody>
      </p:sp>
      <p:sp>
        <p:nvSpPr>
          <p:cNvPr id="7" name="Rectangle 60"/>
          <p:cNvSpPr>
            <a:spLocks noGrp="1" noChangeArrowheads="1"/>
          </p:cNvSpPr>
          <p:nvPr>
            <p:ph type="ftr" sz="quarter" idx="11"/>
          </p:nvPr>
        </p:nvSpPr>
        <p:spPr>
          <a:ln/>
        </p:spPr>
        <p:txBody>
          <a:bodyPr/>
          <a:lstStyle>
            <a:lvl1pPr>
              <a:defRPr/>
            </a:lvl1pPr>
          </a:lstStyle>
          <a:p>
            <a:pPr>
              <a:defRPr/>
            </a:pPr>
            <a:endParaRPr lang="fr-FR"/>
          </a:p>
        </p:txBody>
      </p:sp>
      <p:sp>
        <p:nvSpPr>
          <p:cNvPr id="8" name="Rectangle 61"/>
          <p:cNvSpPr>
            <a:spLocks noGrp="1" noChangeArrowheads="1"/>
          </p:cNvSpPr>
          <p:nvPr>
            <p:ph type="sldNum" sz="quarter" idx="12"/>
          </p:nvPr>
        </p:nvSpPr>
        <p:spPr>
          <a:ln/>
        </p:spPr>
        <p:txBody>
          <a:bodyPr/>
          <a:lstStyle>
            <a:lvl1pPr>
              <a:defRPr/>
            </a:lvl1pPr>
          </a:lstStyle>
          <a:p>
            <a:pPr>
              <a:defRPr/>
            </a:pPr>
            <a:fld id="{739F1E24-094B-45FD-ABFA-2F0FCA365EC6}" type="slidenum">
              <a:rPr lang="fr-FR"/>
              <a:pPr>
                <a:defRPr/>
              </a:pPr>
              <a:t>‹N°›</a:t>
            </a:fld>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fourObj" preserve="1">
  <p:cSld name="Titre et 4 contenus">
    <p:spTree>
      <p:nvGrpSpPr>
        <p:cNvPr id="1" name=""/>
        <p:cNvGrpSpPr/>
        <p:nvPr/>
      </p:nvGrpSpPr>
      <p:grpSpPr>
        <a:xfrm>
          <a:off x="0" y="0"/>
          <a:ext cx="0" cy="0"/>
          <a:chOff x="0" y="0"/>
          <a:chExt cx="0" cy="0"/>
        </a:xfrm>
      </p:grpSpPr>
      <p:sp>
        <p:nvSpPr>
          <p:cNvPr id="2" name="Titre 1"/>
          <p:cNvSpPr>
            <a:spLocks noGrp="1"/>
          </p:cNvSpPr>
          <p:nvPr>
            <p:ph type="title" sz="quarter"/>
          </p:nvPr>
        </p:nvSpPr>
        <p:spPr>
          <a:xfrm>
            <a:off x="219075" y="227013"/>
            <a:ext cx="7477125" cy="1143000"/>
          </a:xfrm>
        </p:spPr>
        <p:txBody>
          <a:bodyPr/>
          <a:lstStyle/>
          <a:p>
            <a:r>
              <a:rPr lang="fr-FR" smtClean="0"/>
              <a:t>Cliquez pour modifier le style du titre</a:t>
            </a:r>
            <a:endParaRPr lang="fr-FR"/>
          </a:p>
        </p:txBody>
      </p:sp>
      <p:sp>
        <p:nvSpPr>
          <p:cNvPr id="3" name="Espace réservé du contenu 2"/>
          <p:cNvSpPr>
            <a:spLocks noGrp="1"/>
          </p:cNvSpPr>
          <p:nvPr>
            <p:ph sz="quarter" idx="1"/>
          </p:nvPr>
        </p:nvSpPr>
        <p:spPr>
          <a:xfrm>
            <a:off x="263525" y="1598613"/>
            <a:ext cx="3616325" cy="21717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quarter" idx="2"/>
          </p:nvPr>
        </p:nvSpPr>
        <p:spPr>
          <a:xfrm>
            <a:off x="4032250" y="1598613"/>
            <a:ext cx="3617913" cy="21717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contenu 4"/>
          <p:cNvSpPr>
            <a:spLocks noGrp="1"/>
          </p:cNvSpPr>
          <p:nvPr>
            <p:ph sz="quarter" idx="3"/>
          </p:nvPr>
        </p:nvSpPr>
        <p:spPr>
          <a:xfrm>
            <a:off x="263525" y="3922713"/>
            <a:ext cx="3616325" cy="217328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contenu 5"/>
          <p:cNvSpPr>
            <a:spLocks noGrp="1"/>
          </p:cNvSpPr>
          <p:nvPr>
            <p:ph sz="quarter" idx="4"/>
          </p:nvPr>
        </p:nvSpPr>
        <p:spPr>
          <a:xfrm>
            <a:off x="4032250" y="3922713"/>
            <a:ext cx="3617913" cy="2173287"/>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59"/>
          <p:cNvSpPr>
            <a:spLocks noGrp="1" noChangeArrowheads="1"/>
          </p:cNvSpPr>
          <p:nvPr>
            <p:ph type="dt" sz="half" idx="10"/>
          </p:nvPr>
        </p:nvSpPr>
        <p:spPr>
          <a:ln/>
        </p:spPr>
        <p:txBody>
          <a:bodyPr/>
          <a:lstStyle>
            <a:lvl1pPr>
              <a:defRPr/>
            </a:lvl1pPr>
          </a:lstStyle>
          <a:p>
            <a:pPr>
              <a:defRPr/>
            </a:pPr>
            <a:endParaRPr lang="fr-FR"/>
          </a:p>
        </p:txBody>
      </p:sp>
      <p:sp>
        <p:nvSpPr>
          <p:cNvPr id="8" name="Rectangle 60"/>
          <p:cNvSpPr>
            <a:spLocks noGrp="1" noChangeArrowheads="1"/>
          </p:cNvSpPr>
          <p:nvPr>
            <p:ph type="ftr" sz="quarter" idx="11"/>
          </p:nvPr>
        </p:nvSpPr>
        <p:spPr>
          <a:ln/>
        </p:spPr>
        <p:txBody>
          <a:bodyPr/>
          <a:lstStyle>
            <a:lvl1pPr>
              <a:defRPr/>
            </a:lvl1pPr>
          </a:lstStyle>
          <a:p>
            <a:pPr>
              <a:defRPr/>
            </a:pPr>
            <a:endParaRPr lang="fr-FR"/>
          </a:p>
        </p:txBody>
      </p:sp>
      <p:sp>
        <p:nvSpPr>
          <p:cNvPr id="9" name="Rectangle 61"/>
          <p:cNvSpPr>
            <a:spLocks noGrp="1" noChangeArrowheads="1"/>
          </p:cNvSpPr>
          <p:nvPr>
            <p:ph type="sldNum" sz="quarter" idx="12"/>
          </p:nvPr>
        </p:nvSpPr>
        <p:spPr>
          <a:ln/>
        </p:spPr>
        <p:txBody>
          <a:bodyPr/>
          <a:lstStyle>
            <a:lvl1pPr>
              <a:defRPr/>
            </a:lvl1pPr>
          </a:lstStyle>
          <a:p>
            <a:pPr>
              <a:defRPr/>
            </a:pPr>
            <a:fld id="{9E063A67-BC64-4436-8BB4-FA77E2CEFEEF}"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image" Target="../media/image1.w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4" name="Group 2"/>
          <p:cNvGrpSpPr>
            <a:grpSpLocks/>
          </p:cNvGrpSpPr>
          <p:nvPr/>
        </p:nvGrpSpPr>
        <p:grpSpPr bwMode="auto">
          <a:xfrm>
            <a:off x="0" y="0"/>
            <a:ext cx="9159875" cy="6870700"/>
            <a:chOff x="0" y="0"/>
            <a:chExt cx="5770" cy="4328"/>
          </a:xfrm>
        </p:grpSpPr>
        <p:sp>
          <p:nvSpPr>
            <p:cNvPr id="4099" name="Rectangle 3"/>
            <p:cNvSpPr>
              <a:spLocks noChangeArrowheads="1"/>
            </p:cNvSpPr>
            <p:nvPr/>
          </p:nvSpPr>
          <p:spPr bwMode="hidden">
            <a:xfrm>
              <a:off x="0" y="4186"/>
              <a:ext cx="5089" cy="142"/>
            </a:xfrm>
            <a:prstGeom prst="rect">
              <a:avLst/>
            </a:prstGeom>
            <a:gradFill rotWithShape="0">
              <a:gsLst>
                <a:gs pos="0">
                  <a:schemeClr val="bg1"/>
                </a:gs>
                <a:gs pos="100000">
                  <a:schemeClr val="bg2"/>
                </a:gs>
              </a:gsLst>
              <a:lin ang="5400000" scaled="1"/>
            </a:gradFill>
            <a:ln w="9525">
              <a:noFill/>
              <a:miter lim="800000"/>
              <a:headEnd/>
              <a:tailEnd/>
            </a:ln>
            <a:effectLst/>
          </p:spPr>
          <p:txBody>
            <a:bodyPr wrap="none" anchor="ctr"/>
            <a:lstStyle/>
            <a:p>
              <a:pPr algn="ctr">
                <a:defRPr/>
              </a:pPr>
              <a:endParaRPr kumimoji="1" lang="fr-FR"/>
            </a:p>
          </p:txBody>
        </p:sp>
        <p:sp>
          <p:nvSpPr>
            <p:cNvPr id="4100" name="Rectangle 4"/>
            <p:cNvSpPr>
              <a:spLocks noChangeArrowheads="1"/>
            </p:cNvSpPr>
            <p:nvPr/>
          </p:nvSpPr>
          <p:spPr bwMode="hidden">
            <a:xfrm>
              <a:off x="0" y="0"/>
              <a:ext cx="5089" cy="126"/>
            </a:xfrm>
            <a:prstGeom prst="rect">
              <a:avLst/>
            </a:prstGeom>
            <a:gradFill rotWithShape="0">
              <a:gsLst>
                <a:gs pos="0">
                  <a:schemeClr val="bg2"/>
                </a:gs>
                <a:gs pos="100000">
                  <a:schemeClr val="bg1"/>
                </a:gs>
              </a:gsLst>
              <a:lin ang="5400000" scaled="1"/>
            </a:gradFill>
            <a:ln w="9525">
              <a:noFill/>
              <a:miter lim="800000"/>
              <a:headEnd/>
              <a:tailEnd/>
            </a:ln>
            <a:effectLst/>
          </p:spPr>
          <p:txBody>
            <a:bodyPr wrap="none" anchor="ctr"/>
            <a:lstStyle/>
            <a:p>
              <a:pPr algn="ctr">
                <a:defRPr/>
              </a:pPr>
              <a:endParaRPr kumimoji="1" lang="fr-FR"/>
            </a:p>
          </p:txBody>
        </p:sp>
        <p:sp>
          <p:nvSpPr>
            <p:cNvPr id="4101" name="Rectangle 5"/>
            <p:cNvSpPr>
              <a:spLocks noChangeArrowheads="1"/>
            </p:cNvSpPr>
            <p:nvPr/>
          </p:nvSpPr>
          <p:spPr bwMode="auto">
            <a:xfrm>
              <a:off x="5010" y="0"/>
              <a:ext cx="758" cy="4320"/>
            </a:xfrm>
            <a:prstGeom prst="rect">
              <a:avLst/>
            </a:prstGeom>
            <a:gradFill rotWithShape="0">
              <a:gsLst>
                <a:gs pos="0">
                  <a:schemeClr val="accent1">
                    <a:gamma/>
                    <a:shade val="84706"/>
                    <a:invGamma/>
                  </a:schemeClr>
                </a:gs>
                <a:gs pos="50000">
                  <a:schemeClr val="accent1"/>
                </a:gs>
                <a:gs pos="100000">
                  <a:schemeClr val="accent1">
                    <a:gamma/>
                    <a:shade val="84706"/>
                    <a:invGamma/>
                  </a:schemeClr>
                </a:gs>
              </a:gsLst>
              <a:lin ang="5400000" scaled="1"/>
            </a:gradFill>
            <a:ln w="9525">
              <a:noFill/>
              <a:miter lim="800000"/>
              <a:headEnd/>
              <a:tailEnd/>
            </a:ln>
            <a:effectLst/>
          </p:spPr>
          <p:txBody>
            <a:bodyPr wrap="none" anchor="ctr"/>
            <a:lstStyle/>
            <a:p>
              <a:pPr algn="ctr">
                <a:defRPr/>
              </a:pPr>
              <a:endParaRPr kumimoji="1" lang="fr-FR"/>
            </a:p>
          </p:txBody>
        </p:sp>
        <p:grpSp>
          <p:nvGrpSpPr>
            <p:cNvPr id="3083" name="Group 6"/>
            <p:cNvGrpSpPr>
              <a:grpSpLocks/>
            </p:cNvGrpSpPr>
            <p:nvPr/>
          </p:nvGrpSpPr>
          <p:grpSpPr bwMode="auto">
            <a:xfrm>
              <a:off x="4944" y="1"/>
              <a:ext cx="816" cy="3974"/>
              <a:chOff x="4944" y="1"/>
              <a:chExt cx="816" cy="3974"/>
            </a:xfrm>
          </p:grpSpPr>
          <p:grpSp>
            <p:nvGrpSpPr>
              <p:cNvPr id="3095" name="Group 7"/>
              <p:cNvGrpSpPr>
                <a:grpSpLocks/>
              </p:cNvGrpSpPr>
              <p:nvPr userDrawn="1"/>
            </p:nvGrpSpPr>
            <p:grpSpPr bwMode="auto">
              <a:xfrm>
                <a:off x="5280" y="1"/>
                <a:ext cx="480" cy="1430"/>
                <a:chOff x="5280" y="1"/>
                <a:chExt cx="480" cy="1430"/>
              </a:xfrm>
            </p:grpSpPr>
            <p:grpSp>
              <p:nvGrpSpPr>
                <p:cNvPr id="3116" name="Group 8"/>
                <p:cNvGrpSpPr>
                  <a:grpSpLocks/>
                </p:cNvGrpSpPr>
                <p:nvPr userDrawn="1"/>
              </p:nvGrpSpPr>
              <p:grpSpPr bwMode="auto">
                <a:xfrm rot="-5400000">
                  <a:off x="5484" y="0"/>
                  <a:ext cx="174" cy="176"/>
                  <a:chOff x="1657" y="323"/>
                  <a:chExt cx="1691" cy="2560"/>
                </a:xfrm>
              </p:grpSpPr>
              <p:grpSp>
                <p:nvGrpSpPr>
                  <p:cNvPr id="3125" name="Group 9"/>
                  <p:cNvGrpSpPr>
                    <a:grpSpLocks/>
                  </p:cNvGrpSpPr>
                  <p:nvPr/>
                </p:nvGrpSpPr>
                <p:grpSpPr bwMode="auto">
                  <a:xfrm>
                    <a:off x="1657" y="323"/>
                    <a:ext cx="1691" cy="2560"/>
                    <a:chOff x="1657" y="323"/>
                    <a:chExt cx="1691" cy="2560"/>
                  </a:xfrm>
                </p:grpSpPr>
                <p:sp>
                  <p:nvSpPr>
                    <p:cNvPr id="4106" name="Freeform 10"/>
                    <p:cNvSpPr>
                      <a:spLocks/>
                    </p:cNvSpPr>
                    <p:nvPr/>
                  </p:nvSpPr>
                  <p:spPr bwMode="auto">
                    <a:xfrm>
                      <a:off x="2123" y="323"/>
                      <a:ext cx="1234" cy="2560"/>
                    </a:xfrm>
                    <a:custGeom>
                      <a:avLst/>
                      <a:gdLst/>
                      <a:ahLst/>
                      <a:cxnLst>
                        <a:cxn ang="0">
                          <a:pos x="337" y="283"/>
                        </a:cxn>
                        <a:cxn ang="0">
                          <a:pos x="415" y="115"/>
                        </a:cxn>
                        <a:cxn ang="0">
                          <a:pos x="583" y="7"/>
                        </a:cxn>
                        <a:cxn ang="0">
                          <a:pos x="895" y="61"/>
                        </a:cxn>
                        <a:cxn ang="0">
                          <a:pos x="1051" y="349"/>
                        </a:cxn>
                        <a:cxn ang="0">
                          <a:pos x="979" y="769"/>
                        </a:cxn>
                        <a:cxn ang="0">
                          <a:pos x="943" y="943"/>
                        </a:cxn>
                        <a:cxn ang="0">
                          <a:pos x="1105" y="1075"/>
                        </a:cxn>
                        <a:cxn ang="0">
                          <a:pos x="1231" y="1525"/>
                        </a:cxn>
                        <a:cxn ang="0">
                          <a:pos x="1123" y="1969"/>
                        </a:cxn>
                        <a:cxn ang="0">
                          <a:pos x="907" y="2077"/>
                        </a:cxn>
                        <a:cxn ang="0">
                          <a:pos x="721" y="2059"/>
                        </a:cxn>
                        <a:cxn ang="0">
                          <a:pos x="655" y="2251"/>
                        </a:cxn>
                        <a:cxn ang="0">
                          <a:pos x="529" y="2527"/>
                        </a:cxn>
                        <a:cxn ang="0">
                          <a:pos x="211" y="2509"/>
                        </a:cxn>
                        <a:cxn ang="0">
                          <a:pos x="31" y="2227"/>
                        </a:cxn>
                        <a:cxn ang="0">
                          <a:pos x="25" y="1969"/>
                        </a:cxn>
                        <a:cxn ang="0">
                          <a:pos x="145" y="1651"/>
                        </a:cxn>
                        <a:cxn ang="0">
                          <a:pos x="259" y="1513"/>
                        </a:cxn>
                        <a:cxn ang="0">
                          <a:pos x="217" y="1729"/>
                        </a:cxn>
                        <a:cxn ang="0">
                          <a:pos x="73" y="2023"/>
                        </a:cxn>
                        <a:cxn ang="0">
                          <a:pos x="169" y="2323"/>
                        </a:cxn>
                        <a:cxn ang="0">
                          <a:pos x="439" y="2431"/>
                        </a:cxn>
                        <a:cxn ang="0">
                          <a:pos x="595" y="2227"/>
                        </a:cxn>
                        <a:cxn ang="0">
                          <a:pos x="577" y="1807"/>
                        </a:cxn>
                        <a:cxn ang="0">
                          <a:pos x="493" y="1531"/>
                        </a:cxn>
                        <a:cxn ang="0">
                          <a:pos x="535" y="1459"/>
                        </a:cxn>
                        <a:cxn ang="0">
                          <a:pos x="625" y="1633"/>
                        </a:cxn>
                        <a:cxn ang="0">
                          <a:pos x="721" y="1933"/>
                        </a:cxn>
                        <a:cxn ang="0">
                          <a:pos x="967" y="1963"/>
                        </a:cxn>
                        <a:cxn ang="0">
                          <a:pos x="1135" y="1687"/>
                        </a:cxn>
                        <a:cxn ang="0">
                          <a:pos x="1117" y="1273"/>
                        </a:cxn>
                        <a:cxn ang="0">
                          <a:pos x="883" y="1057"/>
                        </a:cxn>
                        <a:cxn ang="0">
                          <a:pos x="679" y="1129"/>
                        </a:cxn>
                        <a:cxn ang="0">
                          <a:pos x="577" y="1117"/>
                        </a:cxn>
                        <a:cxn ang="0">
                          <a:pos x="619" y="1033"/>
                        </a:cxn>
                        <a:cxn ang="0">
                          <a:pos x="811" y="937"/>
                        </a:cxn>
                        <a:cxn ang="0">
                          <a:pos x="949" y="613"/>
                        </a:cxn>
                        <a:cxn ang="0">
                          <a:pos x="883" y="175"/>
                        </a:cxn>
                        <a:cxn ang="0">
                          <a:pos x="619" y="103"/>
                        </a:cxn>
                        <a:cxn ang="0">
                          <a:pos x="391" y="355"/>
                        </a:cxn>
                        <a:cxn ang="0">
                          <a:pos x="403" y="763"/>
                        </a:cxn>
                        <a:cxn ang="0">
                          <a:pos x="343" y="949"/>
                        </a:cxn>
                        <a:cxn ang="0">
                          <a:pos x="289" y="685"/>
                        </a:cxn>
                        <a:cxn ang="0">
                          <a:pos x="307" y="367"/>
                        </a:cxn>
                      </a:cxnLst>
                      <a:rect l="0" t="0" r="r" b="b"/>
                      <a:pathLst>
                        <a:path w="1231" h="2560">
                          <a:moveTo>
                            <a:pt x="307" y="367"/>
                          </a:moveTo>
                          <a:cubicBezTo>
                            <a:pt x="317" y="336"/>
                            <a:pt x="326" y="303"/>
                            <a:pt x="337" y="283"/>
                          </a:cubicBezTo>
                          <a:cubicBezTo>
                            <a:pt x="348" y="263"/>
                            <a:pt x="360" y="275"/>
                            <a:pt x="373" y="247"/>
                          </a:cubicBezTo>
                          <a:cubicBezTo>
                            <a:pt x="386" y="219"/>
                            <a:pt x="400" y="147"/>
                            <a:pt x="415" y="115"/>
                          </a:cubicBezTo>
                          <a:cubicBezTo>
                            <a:pt x="430" y="83"/>
                            <a:pt x="435" y="73"/>
                            <a:pt x="463" y="55"/>
                          </a:cubicBezTo>
                          <a:cubicBezTo>
                            <a:pt x="491" y="37"/>
                            <a:pt x="536" y="14"/>
                            <a:pt x="583" y="7"/>
                          </a:cubicBezTo>
                          <a:cubicBezTo>
                            <a:pt x="630" y="0"/>
                            <a:pt x="693" y="4"/>
                            <a:pt x="745" y="13"/>
                          </a:cubicBezTo>
                          <a:cubicBezTo>
                            <a:pt x="797" y="22"/>
                            <a:pt x="852" y="34"/>
                            <a:pt x="895" y="61"/>
                          </a:cubicBezTo>
                          <a:cubicBezTo>
                            <a:pt x="938" y="88"/>
                            <a:pt x="977" y="127"/>
                            <a:pt x="1003" y="175"/>
                          </a:cubicBezTo>
                          <a:cubicBezTo>
                            <a:pt x="1029" y="223"/>
                            <a:pt x="1044" y="287"/>
                            <a:pt x="1051" y="349"/>
                          </a:cubicBezTo>
                          <a:cubicBezTo>
                            <a:pt x="1058" y="411"/>
                            <a:pt x="1057" y="477"/>
                            <a:pt x="1045" y="547"/>
                          </a:cubicBezTo>
                          <a:cubicBezTo>
                            <a:pt x="1033" y="617"/>
                            <a:pt x="995" y="712"/>
                            <a:pt x="979" y="769"/>
                          </a:cubicBezTo>
                          <a:cubicBezTo>
                            <a:pt x="963" y="826"/>
                            <a:pt x="955" y="860"/>
                            <a:pt x="949" y="889"/>
                          </a:cubicBezTo>
                          <a:cubicBezTo>
                            <a:pt x="943" y="918"/>
                            <a:pt x="936" y="925"/>
                            <a:pt x="943" y="943"/>
                          </a:cubicBezTo>
                          <a:cubicBezTo>
                            <a:pt x="950" y="961"/>
                            <a:pt x="964" y="975"/>
                            <a:pt x="991" y="997"/>
                          </a:cubicBezTo>
                          <a:cubicBezTo>
                            <a:pt x="1018" y="1019"/>
                            <a:pt x="1069" y="1033"/>
                            <a:pt x="1105" y="1075"/>
                          </a:cubicBezTo>
                          <a:cubicBezTo>
                            <a:pt x="1141" y="1117"/>
                            <a:pt x="1186" y="1174"/>
                            <a:pt x="1207" y="1249"/>
                          </a:cubicBezTo>
                          <a:cubicBezTo>
                            <a:pt x="1228" y="1324"/>
                            <a:pt x="1231" y="1441"/>
                            <a:pt x="1231" y="1525"/>
                          </a:cubicBezTo>
                          <a:cubicBezTo>
                            <a:pt x="1231" y="1609"/>
                            <a:pt x="1225" y="1679"/>
                            <a:pt x="1207" y="1753"/>
                          </a:cubicBezTo>
                          <a:cubicBezTo>
                            <a:pt x="1189" y="1827"/>
                            <a:pt x="1153" y="1917"/>
                            <a:pt x="1123" y="1969"/>
                          </a:cubicBezTo>
                          <a:cubicBezTo>
                            <a:pt x="1093" y="2021"/>
                            <a:pt x="1063" y="2047"/>
                            <a:pt x="1027" y="2065"/>
                          </a:cubicBezTo>
                          <a:cubicBezTo>
                            <a:pt x="991" y="2083"/>
                            <a:pt x="951" y="2079"/>
                            <a:pt x="907" y="2077"/>
                          </a:cubicBezTo>
                          <a:cubicBezTo>
                            <a:pt x="863" y="2075"/>
                            <a:pt x="794" y="2056"/>
                            <a:pt x="763" y="2053"/>
                          </a:cubicBezTo>
                          <a:cubicBezTo>
                            <a:pt x="732" y="2050"/>
                            <a:pt x="733" y="2050"/>
                            <a:pt x="721" y="2059"/>
                          </a:cubicBezTo>
                          <a:cubicBezTo>
                            <a:pt x="709" y="2068"/>
                            <a:pt x="702" y="2075"/>
                            <a:pt x="691" y="2107"/>
                          </a:cubicBezTo>
                          <a:cubicBezTo>
                            <a:pt x="680" y="2139"/>
                            <a:pt x="665" y="2205"/>
                            <a:pt x="655" y="2251"/>
                          </a:cubicBezTo>
                          <a:cubicBezTo>
                            <a:pt x="645" y="2297"/>
                            <a:pt x="652" y="2337"/>
                            <a:pt x="631" y="2383"/>
                          </a:cubicBezTo>
                          <a:cubicBezTo>
                            <a:pt x="610" y="2429"/>
                            <a:pt x="574" y="2498"/>
                            <a:pt x="529" y="2527"/>
                          </a:cubicBezTo>
                          <a:cubicBezTo>
                            <a:pt x="484" y="2556"/>
                            <a:pt x="414" y="2560"/>
                            <a:pt x="361" y="2557"/>
                          </a:cubicBezTo>
                          <a:cubicBezTo>
                            <a:pt x="308" y="2554"/>
                            <a:pt x="256" y="2537"/>
                            <a:pt x="211" y="2509"/>
                          </a:cubicBezTo>
                          <a:cubicBezTo>
                            <a:pt x="166" y="2481"/>
                            <a:pt x="121" y="2436"/>
                            <a:pt x="91" y="2389"/>
                          </a:cubicBezTo>
                          <a:cubicBezTo>
                            <a:pt x="61" y="2342"/>
                            <a:pt x="46" y="2275"/>
                            <a:pt x="31" y="2227"/>
                          </a:cubicBezTo>
                          <a:cubicBezTo>
                            <a:pt x="16" y="2179"/>
                            <a:pt x="2" y="2144"/>
                            <a:pt x="1" y="2101"/>
                          </a:cubicBezTo>
                          <a:cubicBezTo>
                            <a:pt x="0" y="2058"/>
                            <a:pt x="13" y="2018"/>
                            <a:pt x="25" y="1969"/>
                          </a:cubicBezTo>
                          <a:cubicBezTo>
                            <a:pt x="37" y="1920"/>
                            <a:pt x="53" y="1860"/>
                            <a:pt x="73" y="1807"/>
                          </a:cubicBezTo>
                          <a:cubicBezTo>
                            <a:pt x="93" y="1754"/>
                            <a:pt x="122" y="1698"/>
                            <a:pt x="145" y="1651"/>
                          </a:cubicBezTo>
                          <a:cubicBezTo>
                            <a:pt x="168" y="1604"/>
                            <a:pt x="192" y="1548"/>
                            <a:pt x="211" y="1525"/>
                          </a:cubicBezTo>
                          <a:cubicBezTo>
                            <a:pt x="230" y="1502"/>
                            <a:pt x="249" y="1502"/>
                            <a:pt x="259" y="1513"/>
                          </a:cubicBezTo>
                          <a:cubicBezTo>
                            <a:pt x="269" y="1524"/>
                            <a:pt x="278" y="1555"/>
                            <a:pt x="271" y="1591"/>
                          </a:cubicBezTo>
                          <a:cubicBezTo>
                            <a:pt x="264" y="1627"/>
                            <a:pt x="242" y="1682"/>
                            <a:pt x="217" y="1729"/>
                          </a:cubicBezTo>
                          <a:cubicBezTo>
                            <a:pt x="192" y="1776"/>
                            <a:pt x="145" y="1824"/>
                            <a:pt x="121" y="1873"/>
                          </a:cubicBezTo>
                          <a:cubicBezTo>
                            <a:pt x="97" y="1922"/>
                            <a:pt x="76" y="1970"/>
                            <a:pt x="73" y="2023"/>
                          </a:cubicBezTo>
                          <a:cubicBezTo>
                            <a:pt x="70" y="2076"/>
                            <a:pt x="87" y="2141"/>
                            <a:pt x="103" y="2191"/>
                          </a:cubicBezTo>
                          <a:cubicBezTo>
                            <a:pt x="119" y="2241"/>
                            <a:pt x="140" y="2285"/>
                            <a:pt x="169" y="2323"/>
                          </a:cubicBezTo>
                          <a:cubicBezTo>
                            <a:pt x="198" y="2361"/>
                            <a:pt x="232" y="2401"/>
                            <a:pt x="277" y="2419"/>
                          </a:cubicBezTo>
                          <a:cubicBezTo>
                            <a:pt x="322" y="2437"/>
                            <a:pt x="395" y="2440"/>
                            <a:pt x="439" y="2431"/>
                          </a:cubicBezTo>
                          <a:cubicBezTo>
                            <a:pt x="483" y="2422"/>
                            <a:pt x="515" y="2399"/>
                            <a:pt x="541" y="2365"/>
                          </a:cubicBezTo>
                          <a:cubicBezTo>
                            <a:pt x="567" y="2331"/>
                            <a:pt x="583" y="2280"/>
                            <a:pt x="595" y="2227"/>
                          </a:cubicBezTo>
                          <a:cubicBezTo>
                            <a:pt x="607" y="2174"/>
                            <a:pt x="616" y="2117"/>
                            <a:pt x="613" y="2047"/>
                          </a:cubicBezTo>
                          <a:cubicBezTo>
                            <a:pt x="610" y="1977"/>
                            <a:pt x="589" y="1871"/>
                            <a:pt x="577" y="1807"/>
                          </a:cubicBezTo>
                          <a:cubicBezTo>
                            <a:pt x="565" y="1743"/>
                            <a:pt x="555" y="1709"/>
                            <a:pt x="541" y="1663"/>
                          </a:cubicBezTo>
                          <a:cubicBezTo>
                            <a:pt x="527" y="1617"/>
                            <a:pt x="502" y="1561"/>
                            <a:pt x="493" y="1531"/>
                          </a:cubicBezTo>
                          <a:cubicBezTo>
                            <a:pt x="484" y="1501"/>
                            <a:pt x="480" y="1495"/>
                            <a:pt x="487" y="1483"/>
                          </a:cubicBezTo>
                          <a:cubicBezTo>
                            <a:pt x="494" y="1471"/>
                            <a:pt x="519" y="1455"/>
                            <a:pt x="535" y="1459"/>
                          </a:cubicBezTo>
                          <a:cubicBezTo>
                            <a:pt x="551" y="1463"/>
                            <a:pt x="568" y="1478"/>
                            <a:pt x="583" y="1507"/>
                          </a:cubicBezTo>
                          <a:cubicBezTo>
                            <a:pt x="598" y="1536"/>
                            <a:pt x="610" y="1583"/>
                            <a:pt x="625" y="1633"/>
                          </a:cubicBezTo>
                          <a:cubicBezTo>
                            <a:pt x="640" y="1683"/>
                            <a:pt x="657" y="1757"/>
                            <a:pt x="673" y="1807"/>
                          </a:cubicBezTo>
                          <a:cubicBezTo>
                            <a:pt x="689" y="1857"/>
                            <a:pt x="697" y="1905"/>
                            <a:pt x="721" y="1933"/>
                          </a:cubicBezTo>
                          <a:cubicBezTo>
                            <a:pt x="745" y="1961"/>
                            <a:pt x="776" y="1970"/>
                            <a:pt x="817" y="1975"/>
                          </a:cubicBezTo>
                          <a:cubicBezTo>
                            <a:pt x="858" y="1980"/>
                            <a:pt x="926" y="1980"/>
                            <a:pt x="967" y="1963"/>
                          </a:cubicBezTo>
                          <a:cubicBezTo>
                            <a:pt x="1008" y="1946"/>
                            <a:pt x="1035" y="1919"/>
                            <a:pt x="1063" y="1873"/>
                          </a:cubicBezTo>
                          <a:cubicBezTo>
                            <a:pt x="1091" y="1827"/>
                            <a:pt x="1122" y="1761"/>
                            <a:pt x="1135" y="1687"/>
                          </a:cubicBezTo>
                          <a:cubicBezTo>
                            <a:pt x="1148" y="1613"/>
                            <a:pt x="1144" y="1498"/>
                            <a:pt x="1141" y="1429"/>
                          </a:cubicBezTo>
                          <a:cubicBezTo>
                            <a:pt x="1138" y="1360"/>
                            <a:pt x="1140" y="1325"/>
                            <a:pt x="1117" y="1273"/>
                          </a:cubicBezTo>
                          <a:cubicBezTo>
                            <a:pt x="1094" y="1221"/>
                            <a:pt x="1042" y="1153"/>
                            <a:pt x="1003" y="1117"/>
                          </a:cubicBezTo>
                          <a:cubicBezTo>
                            <a:pt x="964" y="1081"/>
                            <a:pt x="919" y="1064"/>
                            <a:pt x="883" y="1057"/>
                          </a:cubicBezTo>
                          <a:cubicBezTo>
                            <a:pt x="847" y="1050"/>
                            <a:pt x="821" y="1063"/>
                            <a:pt x="787" y="1075"/>
                          </a:cubicBezTo>
                          <a:cubicBezTo>
                            <a:pt x="753" y="1087"/>
                            <a:pt x="706" y="1117"/>
                            <a:pt x="679" y="1129"/>
                          </a:cubicBezTo>
                          <a:cubicBezTo>
                            <a:pt x="652" y="1141"/>
                            <a:pt x="642" y="1149"/>
                            <a:pt x="625" y="1147"/>
                          </a:cubicBezTo>
                          <a:cubicBezTo>
                            <a:pt x="608" y="1145"/>
                            <a:pt x="584" y="1130"/>
                            <a:pt x="577" y="1117"/>
                          </a:cubicBezTo>
                          <a:cubicBezTo>
                            <a:pt x="570" y="1104"/>
                            <a:pt x="576" y="1083"/>
                            <a:pt x="583" y="1069"/>
                          </a:cubicBezTo>
                          <a:cubicBezTo>
                            <a:pt x="590" y="1055"/>
                            <a:pt x="599" y="1043"/>
                            <a:pt x="619" y="1033"/>
                          </a:cubicBezTo>
                          <a:cubicBezTo>
                            <a:pt x="639" y="1023"/>
                            <a:pt x="671" y="1025"/>
                            <a:pt x="703" y="1009"/>
                          </a:cubicBezTo>
                          <a:cubicBezTo>
                            <a:pt x="735" y="993"/>
                            <a:pt x="780" y="965"/>
                            <a:pt x="811" y="937"/>
                          </a:cubicBezTo>
                          <a:cubicBezTo>
                            <a:pt x="842" y="909"/>
                            <a:pt x="866" y="895"/>
                            <a:pt x="889" y="841"/>
                          </a:cubicBezTo>
                          <a:cubicBezTo>
                            <a:pt x="912" y="787"/>
                            <a:pt x="939" y="696"/>
                            <a:pt x="949" y="613"/>
                          </a:cubicBezTo>
                          <a:cubicBezTo>
                            <a:pt x="959" y="530"/>
                            <a:pt x="960" y="416"/>
                            <a:pt x="949" y="343"/>
                          </a:cubicBezTo>
                          <a:cubicBezTo>
                            <a:pt x="938" y="270"/>
                            <a:pt x="914" y="215"/>
                            <a:pt x="883" y="175"/>
                          </a:cubicBezTo>
                          <a:cubicBezTo>
                            <a:pt x="852" y="135"/>
                            <a:pt x="807" y="115"/>
                            <a:pt x="763" y="103"/>
                          </a:cubicBezTo>
                          <a:cubicBezTo>
                            <a:pt x="719" y="91"/>
                            <a:pt x="665" y="90"/>
                            <a:pt x="619" y="103"/>
                          </a:cubicBezTo>
                          <a:cubicBezTo>
                            <a:pt x="573" y="116"/>
                            <a:pt x="525" y="139"/>
                            <a:pt x="487" y="181"/>
                          </a:cubicBezTo>
                          <a:cubicBezTo>
                            <a:pt x="449" y="223"/>
                            <a:pt x="412" y="301"/>
                            <a:pt x="391" y="355"/>
                          </a:cubicBezTo>
                          <a:cubicBezTo>
                            <a:pt x="370" y="409"/>
                            <a:pt x="359" y="437"/>
                            <a:pt x="361" y="505"/>
                          </a:cubicBezTo>
                          <a:cubicBezTo>
                            <a:pt x="363" y="573"/>
                            <a:pt x="399" y="691"/>
                            <a:pt x="403" y="763"/>
                          </a:cubicBezTo>
                          <a:cubicBezTo>
                            <a:pt x="407" y="835"/>
                            <a:pt x="395" y="906"/>
                            <a:pt x="385" y="937"/>
                          </a:cubicBezTo>
                          <a:cubicBezTo>
                            <a:pt x="375" y="968"/>
                            <a:pt x="356" y="957"/>
                            <a:pt x="343" y="949"/>
                          </a:cubicBezTo>
                          <a:cubicBezTo>
                            <a:pt x="330" y="941"/>
                            <a:pt x="316" y="933"/>
                            <a:pt x="307" y="889"/>
                          </a:cubicBezTo>
                          <a:cubicBezTo>
                            <a:pt x="298" y="845"/>
                            <a:pt x="294" y="755"/>
                            <a:pt x="289" y="685"/>
                          </a:cubicBezTo>
                          <a:cubicBezTo>
                            <a:pt x="284" y="615"/>
                            <a:pt x="273" y="523"/>
                            <a:pt x="277" y="469"/>
                          </a:cubicBezTo>
                          <a:cubicBezTo>
                            <a:pt x="281" y="415"/>
                            <a:pt x="297" y="398"/>
                            <a:pt x="307" y="367"/>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4107" name="Freeform 11"/>
                    <p:cNvSpPr>
                      <a:spLocks/>
                    </p:cNvSpPr>
                    <p:nvPr/>
                  </p:nvSpPr>
                  <p:spPr bwMode="auto">
                    <a:xfrm>
                      <a:off x="1667" y="381"/>
                      <a:ext cx="865" cy="2065"/>
                    </a:xfrm>
                    <a:custGeom>
                      <a:avLst/>
                      <a:gdLst/>
                      <a:ahLst/>
                      <a:cxnLst>
                        <a:cxn ang="0">
                          <a:pos x="785" y="530"/>
                        </a:cxn>
                        <a:cxn ang="0">
                          <a:pos x="797" y="350"/>
                        </a:cxn>
                        <a:cxn ang="0">
                          <a:pos x="863" y="206"/>
                        </a:cxn>
                        <a:cxn ang="0">
                          <a:pos x="809" y="218"/>
                        </a:cxn>
                        <a:cxn ang="0">
                          <a:pos x="749" y="218"/>
                        </a:cxn>
                        <a:cxn ang="0">
                          <a:pos x="683" y="116"/>
                        </a:cxn>
                        <a:cxn ang="0">
                          <a:pos x="611" y="32"/>
                        </a:cxn>
                        <a:cxn ang="0">
                          <a:pos x="509" y="2"/>
                        </a:cxn>
                        <a:cxn ang="0">
                          <a:pos x="407" y="20"/>
                        </a:cxn>
                        <a:cxn ang="0">
                          <a:pos x="281" y="74"/>
                        </a:cxn>
                        <a:cxn ang="0">
                          <a:pos x="173" y="206"/>
                        </a:cxn>
                        <a:cxn ang="0">
                          <a:pos x="119" y="404"/>
                        </a:cxn>
                        <a:cxn ang="0">
                          <a:pos x="131" y="590"/>
                        </a:cxn>
                        <a:cxn ang="0">
                          <a:pos x="173" y="782"/>
                        </a:cxn>
                        <a:cxn ang="0">
                          <a:pos x="197" y="884"/>
                        </a:cxn>
                        <a:cxn ang="0">
                          <a:pos x="167" y="986"/>
                        </a:cxn>
                        <a:cxn ang="0">
                          <a:pos x="65" y="1124"/>
                        </a:cxn>
                        <a:cxn ang="0">
                          <a:pos x="17" y="1298"/>
                        </a:cxn>
                        <a:cxn ang="0">
                          <a:pos x="5" y="1550"/>
                        </a:cxn>
                        <a:cxn ang="0">
                          <a:pos x="47" y="1748"/>
                        </a:cxn>
                        <a:cxn ang="0">
                          <a:pos x="131" y="1898"/>
                        </a:cxn>
                        <a:cxn ang="0">
                          <a:pos x="299" y="1988"/>
                        </a:cxn>
                        <a:cxn ang="0">
                          <a:pos x="425" y="1982"/>
                        </a:cxn>
                        <a:cxn ang="0">
                          <a:pos x="467" y="1994"/>
                        </a:cxn>
                        <a:cxn ang="0">
                          <a:pos x="497" y="2066"/>
                        </a:cxn>
                        <a:cxn ang="0">
                          <a:pos x="497" y="1964"/>
                        </a:cxn>
                        <a:cxn ang="0">
                          <a:pos x="557" y="1778"/>
                        </a:cxn>
                        <a:cxn ang="0">
                          <a:pos x="617" y="1658"/>
                        </a:cxn>
                        <a:cxn ang="0">
                          <a:pos x="581" y="1700"/>
                        </a:cxn>
                        <a:cxn ang="0">
                          <a:pos x="515" y="1820"/>
                        </a:cxn>
                        <a:cxn ang="0">
                          <a:pos x="407" y="1904"/>
                        </a:cxn>
                        <a:cxn ang="0">
                          <a:pos x="269" y="1898"/>
                        </a:cxn>
                        <a:cxn ang="0">
                          <a:pos x="179" y="1814"/>
                        </a:cxn>
                        <a:cxn ang="0">
                          <a:pos x="113" y="1640"/>
                        </a:cxn>
                        <a:cxn ang="0">
                          <a:pos x="107" y="1394"/>
                        </a:cxn>
                        <a:cxn ang="0">
                          <a:pos x="137" y="1190"/>
                        </a:cxn>
                        <a:cxn ang="0">
                          <a:pos x="203" y="1070"/>
                        </a:cxn>
                        <a:cxn ang="0">
                          <a:pos x="323" y="1022"/>
                        </a:cxn>
                        <a:cxn ang="0">
                          <a:pos x="509" y="1076"/>
                        </a:cxn>
                        <a:cxn ang="0">
                          <a:pos x="611" y="1124"/>
                        </a:cxn>
                        <a:cxn ang="0">
                          <a:pos x="665" y="1100"/>
                        </a:cxn>
                        <a:cxn ang="0">
                          <a:pos x="659" y="1046"/>
                        </a:cxn>
                        <a:cxn ang="0">
                          <a:pos x="611" y="1004"/>
                        </a:cxn>
                        <a:cxn ang="0">
                          <a:pos x="497" y="980"/>
                        </a:cxn>
                        <a:cxn ang="0">
                          <a:pos x="323" y="896"/>
                        </a:cxn>
                        <a:cxn ang="0">
                          <a:pos x="233" y="680"/>
                        </a:cxn>
                        <a:cxn ang="0">
                          <a:pos x="209" y="416"/>
                        </a:cxn>
                        <a:cxn ang="0">
                          <a:pos x="317" y="170"/>
                        </a:cxn>
                        <a:cxn ang="0">
                          <a:pos x="485" y="110"/>
                        </a:cxn>
                        <a:cxn ang="0">
                          <a:pos x="617" y="164"/>
                        </a:cxn>
                        <a:cxn ang="0">
                          <a:pos x="707" y="290"/>
                        </a:cxn>
                        <a:cxn ang="0">
                          <a:pos x="737" y="428"/>
                        </a:cxn>
                        <a:cxn ang="0">
                          <a:pos x="773" y="602"/>
                        </a:cxn>
                        <a:cxn ang="0">
                          <a:pos x="809" y="584"/>
                        </a:cxn>
                        <a:cxn ang="0">
                          <a:pos x="785" y="530"/>
                        </a:cxn>
                      </a:cxnLst>
                      <a:rect l="0" t="0" r="r" b="b"/>
                      <a:pathLst>
                        <a:path w="865" h="2071">
                          <a:moveTo>
                            <a:pt x="785" y="530"/>
                          </a:moveTo>
                          <a:cubicBezTo>
                            <a:pt x="783" y="491"/>
                            <a:pt x="784" y="404"/>
                            <a:pt x="797" y="350"/>
                          </a:cubicBezTo>
                          <a:cubicBezTo>
                            <a:pt x="810" y="296"/>
                            <a:pt x="861" y="228"/>
                            <a:pt x="863" y="206"/>
                          </a:cubicBezTo>
                          <a:cubicBezTo>
                            <a:pt x="865" y="184"/>
                            <a:pt x="828" y="216"/>
                            <a:pt x="809" y="218"/>
                          </a:cubicBezTo>
                          <a:cubicBezTo>
                            <a:pt x="790" y="220"/>
                            <a:pt x="770" y="235"/>
                            <a:pt x="749" y="218"/>
                          </a:cubicBezTo>
                          <a:cubicBezTo>
                            <a:pt x="728" y="201"/>
                            <a:pt x="706" y="147"/>
                            <a:pt x="683" y="116"/>
                          </a:cubicBezTo>
                          <a:cubicBezTo>
                            <a:pt x="660" y="85"/>
                            <a:pt x="640" y="51"/>
                            <a:pt x="611" y="32"/>
                          </a:cubicBezTo>
                          <a:cubicBezTo>
                            <a:pt x="582" y="13"/>
                            <a:pt x="543" y="4"/>
                            <a:pt x="509" y="2"/>
                          </a:cubicBezTo>
                          <a:cubicBezTo>
                            <a:pt x="475" y="0"/>
                            <a:pt x="445" y="8"/>
                            <a:pt x="407" y="20"/>
                          </a:cubicBezTo>
                          <a:cubicBezTo>
                            <a:pt x="369" y="32"/>
                            <a:pt x="320" y="43"/>
                            <a:pt x="281" y="74"/>
                          </a:cubicBezTo>
                          <a:cubicBezTo>
                            <a:pt x="242" y="105"/>
                            <a:pt x="200" y="151"/>
                            <a:pt x="173" y="206"/>
                          </a:cubicBezTo>
                          <a:cubicBezTo>
                            <a:pt x="146" y="261"/>
                            <a:pt x="126" y="340"/>
                            <a:pt x="119" y="404"/>
                          </a:cubicBezTo>
                          <a:cubicBezTo>
                            <a:pt x="112" y="468"/>
                            <a:pt x="122" y="527"/>
                            <a:pt x="131" y="590"/>
                          </a:cubicBezTo>
                          <a:cubicBezTo>
                            <a:pt x="140" y="653"/>
                            <a:pt x="162" y="733"/>
                            <a:pt x="173" y="782"/>
                          </a:cubicBezTo>
                          <a:cubicBezTo>
                            <a:pt x="184" y="831"/>
                            <a:pt x="198" y="850"/>
                            <a:pt x="197" y="884"/>
                          </a:cubicBezTo>
                          <a:cubicBezTo>
                            <a:pt x="196" y="918"/>
                            <a:pt x="189" y="946"/>
                            <a:pt x="167" y="986"/>
                          </a:cubicBezTo>
                          <a:cubicBezTo>
                            <a:pt x="145" y="1026"/>
                            <a:pt x="90" y="1072"/>
                            <a:pt x="65" y="1124"/>
                          </a:cubicBezTo>
                          <a:cubicBezTo>
                            <a:pt x="40" y="1176"/>
                            <a:pt x="27" y="1227"/>
                            <a:pt x="17" y="1298"/>
                          </a:cubicBezTo>
                          <a:cubicBezTo>
                            <a:pt x="7" y="1369"/>
                            <a:pt x="0" y="1475"/>
                            <a:pt x="5" y="1550"/>
                          </a:cubicBezTo>
                          <a:cubicBezTo>
                            <a:pt x="10" y="1625"/>
                            <a:pt x="26" y="1690"/>
                            <a:pt x="47" y="1748"/>
                          </a:cubicBezTo>
                          <a:cubicBezTo>
                            <a:pt x="68" y="1806"/>
                            <a:pt x="89" y="1858"/>
                            <a:pt x="131" y="1898"/>
                          </a:cubicBezTo>
                          <a:cubicBezTo>
                            <a:pt x="173" y="1938"/>
                            <a:pt x="250" y="1974"/>
                            <a:pt x="299" y="1988"/>
                          </a:cubicBezTo>
                          <a:cubicBezTo>
                            <a:pt x="348" y="2002"/>
                            <a:pt x="397" y="1981"/>
                            <a:pt x="425" y="1982"/>
                          </a:cubicBezTo>
                          <a:cubicBezTo>
                            <a:pt x="453" y="1983"/>
                            <a:pt x="455" y="1980"/>
                            <a:pt x="467" y="1994"/>
                          </a:cubicBezTo>
                          <a:cubicBezTo>
                            <a:pt x="479" y="2008"/>
                            <a:pt x="492" y="2071"/>
                            <a:pt x="497" y="2066"/>
                          </a:cubicBezTo>
                          <a:cubicBezTo>
                            <a:pt x="502" y="2061"/>
                            <a:pt x="487" y="2012"/>
                            <a:pt x="497" y="1964"/>
                          </a:cubicBezTo>
                          <a:cubicBezTo>
                            <a:pt x="507" y="1916"/>
                            <a:pt x="537" y="1829"/>
                            <a:pt x="557" y="1778"/>
                          </a:cubicBezTo>
                          <a:cubicBezTo>
                            <a:pt x="577" y="1727"/>
                            <a:pt x="613" y="1671"/>
                            <a:pt x="617" y="1658"/>
                          </a:cubicBezTo>
                          <a:cubicBezTo>
                            <a:pt x="621" y="1645"/>
                            <a:pt x="598" y="1673"/>
                            <a:pt x="581" y="1700"/>
                          </a:cubicBezTo>
                          <a:cubicBezTo>
                            <a:pt x="564" y="1727"/>
                            <a:pt x="544" y="1786"/>
                            <a:pt x="515" y="1820"/>
                          </a:cubicBezTo>
                          <a:cubicBezTo>
                            <a:pt x="486" y="1854"/>
                            <a:pt x="448" y="1891"/>
                            <a:pt x="407" y="1904"/>
                          </a:cubicBezTo>
                          <a:cubicBezTo>
                            <a:pt x="366" y="1917"/>
                            <a:pt x="307" y="1913"/>
                            <a:pt x="269" y="1898"/>
                          </a:cubicBezTo>
                          <a:cubicBezTo>
                            <a:pt x="231" y="1883"/>
                            <a:pt x="205" y="1857"/>
                            <a:pt x="179" y="1814"/>
                          </a:cubicBezTo>
                          <a:cubicBezTo>
                            <a:pt x="153" y="1771"/>
                            <a:pt x="125" y="1710"/>
                            <a:pt x="113" y="1640"/>
                          </a:cubicBezTo>
                          <a:cubicBezTo>
                            <a:pt x="101" y="1570"/>
                            <a:pt x="103" y="1469"/>
                            <a:pt x="107" y="1394"/>
                          </a:cubicBezTo>
                          <a:cubicBezTo>
                            <a:pt x="111" y="1319"/>
                            <a:pt x="121" y="1244"/>
                            <a:pt x="137" y="1190"/>
                          </a:cubicBezTo>
                          <a:cubicBezTo>
                            <a:pt x="153" y="1136"/>
                            <a:pt x="172" y="1098"/>
                            <a:pt x="203" y="1070"/>
                          </a:cubicBezTo>
                          <a:cubicBezTo>
                            <a:pt x="234" y="1042"/>
                            <a:pt x="272" y="1021"/>
                            <a:pt x="323" y="1022"/>
                          </a:cubicBezTo>
                          <a:cubicBezTo>
                            <a:pt x="374" y="1023"/>
                            <a:pt x="461" y="1059"/>
                            <a:pt x="509" y="1076"/>
                          </a:cubicBezTo>
                          <a:cubicBezTo>
                            <a:pt x="557" y="1093"/>
                            <a:pt x="585" y="1120"/>
                            <a:pt x="611" y="1124"/>
                          </a:cubicBezTo>
                          <a:cubicBezTo>
                            <a:pt x="637" y="1128"/>
                            <a:pt x="657" y="1113"/>
                            <a:pt x="665" y="1100"/>
                          </a:cubicBezTo>
                          <a:cubicBezTo>
                            <a:pt x="673" y="1087"/>
                            <a:pt x="668" y="1062"/>
                            <a:pt x="659" y="1046"/>
                          </a:cubicBezTo>
                          <a:cubicBezTo>
                            <a:pt x="650" y="1030"/>
                            <a:pt x="638" y="1015"/>
                            <a:pt x="611" y="1004"/>
                          </a:cubicBezTo>
                          <a:cubicBezTo>
                            <a:pt x="584" y="993"/>
                            <a:pt x="545" y="998"/>
                            <a:pt x="497" y="980"/>
                          </a:cubicBezTo>
                          <a:cubicBezTo>
                            <a:pt x="449" y="962"/>
                            <a:pt x="367" y="946"/>
                            <a:pt x="323" y="896"/>
                          </a:cubicBezTo>
                          <a:cubicBezTo>
                            <a:pt x="279" y="846"/>
                            <a:pt x="252" y="760"/>
                            <a:pt x="233" y="680"/>
                          </a:cubicBezTo>
                          <a:cubicBezTo>
                            <a:pt x="214" y="600"/>
                            <a:pt x="195" y="501"/>
                            <a:pt x="209" y="416"/>
                          </a:cubicBezTo>
                          <a:cubicBezTo>
                            <a:pt x="223" y="331"/>
                            <a:pt x="271" y="221"/>
                            <a:pt x="317" y="170"/>
                          </a:cubicBezTo>
                          <a:cubicBezTo>
                            <a:pt x="363" y="119"/>
                            <a:pt x="435" y="111"/>
                            <a:pt x="485" y="110"/>
                          </a:cubicBezTo>
                          <a:cubicBezTo>
                            <a:pt x="535" y="109"/>
                            <a:pt x="580" y="134"/>
                            <a:pt x="617" y="164"/>
                          </a:cubicBezTo>
                          <a:cubicBezTo>
                            <a:pt x="654" y="194"/>
                            <a:pt x="687" y="246"/>
                            <a:pt x="707" y="290"/>
                          </a:cubicBezTo>
                          <a:cubicBezTo>
                            <a:pt x="727" y="334"/>
                            <a:pt x="726" y="376"/>
                            <a:pt x="737" y="428"/>
                          </a:cubicBezTo>
                          <a:cubicBezTo>
                            <a:pt x="748" y="480"/>
                            <a:pt x="761" y="576"/>
                            <a:pt x="773" y="602"/>
                          </a:cubicBezTo>
                          <a:cubicBezTo>
                            <a:pt x="785" y="628"/>
                            <a:pt x="807" y="597"/>
                            <a:pt x="809" y="584"/>
                          </a:cubicBezTo>
                          <a:cubicBezTo>
                            <a:pt x="811" y="571"/>
                            <a:pt x="787" y="569"/>
                            <a:pt x="785" y="530"/>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grpSp>
              <p:sp>
                <p:nvSpPr>
                  <p:cNvPr id="4108" name="Oval 12"/>
                  <p:cNvSpPr>
                    <a:spLocks noChangeArrowheads="1"/>
                  </p:cNvSpPr>
                  <p:nvPr/>
                </p:nvSpPr>
                <p:spPr bwMode="auto">
                  <a:xfrm>
                    <a:off x="2396" y="1428"/>
                    <a:ext cx="175" cy="247"/>
                  </a:xfrm>
                  <a:prstGeom prst="ellipse">
                    <a:avLst/>
                  </a:prstGeom>
                  <a:solidFill>
                    <a:srgbClr val="E7D6B7"/>
                  </a:solidFill>
                  <a:ln w="9525">
                    <a:noFill/>
                    <a:round/>
                    <a:headEnd/>
                    <a:tailEnd/>
                  </a:ln>
                  <a:effectLst/>
                </p:spPr>
                <p:txBody>
                  <a:bodyPr wrap="none" anchor="ctr"/>
                  <a:lstStyle/>
                  <a:p>
                    <a:pPr>
                      <a:defRPr/>
                    </a:pPr>
                    <a:endParaRPr lang="fr-FR"/>
                  </a:p>
                </p:txBody>
              </p:sp>
              <p:sp>
                <p:nvSpPr>
                  <p:cNvPr id="4109" name="Freeform 13"/>
                  <p:cNvSpPr>
                    <a:spLocks/>
                  </p:cNvSpPr>
                  <p:nvPr/>
                </p:nvSpPr>
                <p:spPr bwMode="auto">
                  <a:xfrm>
                    <a:off x="2609" y="745"/>
                    <a:ext cx="262" cy="524"/>
                  </a:xfrm>
                  <a:custGeom>
                    <a:avLst/>
                    <a:gdLst/>
                    <a:ahLst/>
                    <a:cxnLst>
                      <a:cxn ang="0">
                        <a:pos x="3" y="483"/>
                      </a:cxn>
                      <a:cxn ang="0">
                        <a:pos x="27" y="273"/>
                      </a:cxn>
                      <a:cxn ang="0">
                        <a:pos x="111" y="45"/>
                      </a:cxn>
                      <a:cxn ang="0">
                        <a:pos x="183" y="3"/>
                      </a:cxn>
                      <a:cxn ang="0">
                        <a:pos x="237" y="39"/>
                      </a:cxn>
                      <a:cxn ang="0">
                        <a:pos x="261" y="129"/>
                      </a:cxn>
                      <a:cxn ang="0">
                        <a:pos x="207" y="273"/>
                      </a:cxn>
                      <a:cxn ang="0">
                        <a:pos x="105" y="477"/>
                      </a:cxn>
                      <a:cxn ang="0">
                        <a:pos x="45" y="501"/>
                      </a:cxn>
                      <a:cxn ang="0">
                        <a:pos x="3" y="483"/>
                      </a:cxn>
                    </a:cxnLst>
                    <a:rect l="0" t="0" r="r" b="b"/>
                    <a:pathLst>
                      <a:path w="266" h="521">
                        <a:moveTo>
                          <a:pt x="3" y="483"/>
                        </a:moveTo>
                        <a:cubicBezTo>
                          <a:pt x="0" y="445"/>
                          <a:pt x="9" y="346"/>
                          <a:pt x="27" y="273"/>
                        </a:cubicBezTo>
                        <a:cubicBezTo>
                          <a:pt x="45" y="200"/>
                          <a:pt x="85" y="90"/>
                          <a:pt x="111" y="45"/>
                        </a:cubicBezTo>
                        <a:cubicBezTo>
                          <a:pt x="137" y="0"/>
                          <a:pt x="162" y="4"/>
                          <a:pt x="183" y="3"/>
                        </a:cubicBezTo>
                        <a:cubicBezTo>
                          <a:pt x="204" y="2"/>
                          <a:pt x="224" y="18"/>
                          <a:pt x="237" y="39"/>
                        </a:cubicBezTo>
                        <a:cubicBezTo>
                          <a:pt x="250" y="60"/>
                          <a:pt x="266" y="90"/>
                          <a:pt x="261" y="129"/>
                        </a:cubicBezTo>
                        <a:cubicBezTo>
                          <a:pt x="256" y="168"/>
                          <a:pt x="233" y="215"/>
                          <a:pt x="207" y="273"/>
                        </a:cubicBezTo>
                        <a:cubicBezTo>
                          <a:pt x="181" y="331"/>
                          <a:pt x="132" y="439"/>
                          <a:pt x="105" y="477"/>
                        </a:cubicBezTo>
                        <a:cubicBezTo>
                          <a:pt x="78" y="515"/>
                          <a:pt x="61" y="501"/>
                          <a:pt x="45" y="501"/>
                        </a:cubicBezTo>
                        <a:cubicBezTo>
                          <a:pt x="29" y="501"/>
                          <a:pt x="6" y="521"/>
                          <a:pt x="3" y="483"/>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4110" name="Freeform 14"/>
                  <p:cNvSpPr>
                    <a:spLocks/>
                  </p:cNvSpPr>
                  <p:nvPr/>
                </p:nvSpPr>
                <p:spPr bwMode="auto">
                  <a:xfrm>
                    <a:off x="2677" y="1588"/>
                    <a:ext cx="398" cy="349"/>
                  </a:xfrm>
                  <a:custGeom>
                    <a:avLst/>
                    <a:gdLst/>
                    <a:ahLst/>
                    <a:cxnLst>
                      <a:cxn ang="0">
                        <a:pos x="100" y="201"/>
                      </a:cxn>
                      <a:cxn ang="0">
                        <a:pos x="16" y="87"/>
                      </a:cxn>
                      <a:cxn ang="0">
                        <a:pos x="4" y="45"/>
                      </a:cxn>
                      <a:cxn ang="0">
                        <a:pos x="28" y="3"/>
                      </a:cxn>
                      <a:cxn ang="0">
                        <a:pos x="130" y="27"/>
                      </a:cxn>
                      <a:cxn ang="0">
                        <a:pos x="250" y="75"/>
                      </a:cxn>
                      <a:cxn ang="0">
                        <a:pos x="364" y="159"/>
                      </a:cxn>
                      <a:cxn ang="0">
                        <a:pos x="388" y="273"/>
                      </a:cxn>
                      <a:cxn ang="0">
                        <a:pos x="340" y="333"/>
                      </a:cxn>
                      <a:cxn ang="0">
                        <a:pos x="244" y="315"/>
                      </a:cxn>
                      <a:cxn ang="0">
                        <a:pos x="100" y="201"/>
                      </a:cxn>
                    </a:cxnLst>
                    <a:rect l="0" t="0" r="r" b="b"/>
                    <a:pathLst>
                      <a:path w="392" h="340">
                        <a:moveTo>
                          <a:pt x="100" y="201"/>
                        </a:moveTo>
                        <a:cubicBezTo>
                          <a:pt x="62" y="163"/>
                          <a:pt x="32" y="113"/>
                          <a:pt x="16" y="87"/>
                        </a:cubicBezTo>
                        <a:cubicBezTo>
                          <a:pt x="0" y="61"/>
                          <a:pt x="2" y="59"/>
                          <a:pt x="4" y="45"/>
                        </a:cubicBezTo>
                        <a:cubicBezTo>
                          <a:pt x="6" y="31"/>
                          <a:pt x="7" y="6"/>
                          <a:pt x="28" y="3"/>
                        </a:cubicBezTo>
                        <a:cubicBezTo>
                          <a:pt x="49" y="0"/>
                          <a:pt x="93" y="15"/>
                          <a:pt x="130" y="27"/>
                        </a:cubicBezTo>
                        <a:cubicBezTo>
                          <a:pt x="167" y="39"/>
                          <a:pt x="211" y="53"/>
                          <a:pt x="250" y="75"/>
                        </a:cubicBezTo>
                        <a:cubicBezTo>
                          <a:pt x="289" y="97"/>
                          <a:pt x="341" y="126"/>
                          <a:pt x="364" y="159"/>
                        </a:cubicBezTo>
                        <a:cubicBezTo>
                          <a:pt x="387" y="192"/>
                          <a:pt x="392" y="244"/>
                          <a:pt x="388" y="273"/>
                        </a:cubicBezTo>
                        <a:cubicBezTo>
                          <a:pt x="384" y="302"/>
                          <a:pt x="364" y="326"/>
                          <a:pt x="340" y="333"/>
                        </a:cubicBezTo>
                        <a:cubicBezTo>
                          <a:pt x="316" y="340"/>
                          <a:pt x="282" y="336"/>
                          <a:pt x="244" y="315"/>
                        </a:cubicBezTo>
                        <a:cubicBezTo>
                          <a:pt x="206" y="294"/>
                          <a:pt x="138" y="239"/>
                          <a:pt x="100" y="201"/>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4111" name="Freeform 15"/>
                  <p:cNvSpPr>
                    <a:spLocks/>
                  </p:cNvSpPr>
                  <p:nvPr/>
                </p:nvSpPr>
                <p:spPr bwMode="auto">
                  <a:xfrm>
                    <a:off x="2425" y="1923"/>
                    <a:ext cx="146" cy="567"/>
                  </a:xfrm>
                  <a:custGeom>
                    <a:avLst/>
                    <a:gdLst/>
                    <a:ahLst/>
                    <a:cxnLst>
                      <a:cxn ang="0">
                        <a:pos x="18" y="165"/>
                      </a:cxn>
                      <a:cxn ang="0">
                        <a:pos x="42" y="39"/>
                      </a:cxn>
                      <a:cxn ang="0">
                        <a:pos x="66" y="3"/>
                      </a:cxn>
                      <a:cxn ang="0">
                        <a:pos x="108" y="27"/>
                      </a:cxn>
                      <a:cxn ang="0">
                        <a:pos x="138" y="165"/>
                      </a:cxn>
                      <a:cxn ang="0">
                        <a:pos x="144" y="423"/>
                      </a:cxn>
                      <a:cxn ang="0">
                        <a:pos x="96" y="543"/>
                      </a:cxn>
                      <a:cxn ang="0">
                        <a:pos x="24" y="513"/>
                      </a:cxn>
                      <a:cxn ang="0">
                        <a:pos x="0" y="315"/>
                      </a:cxn>
                      <a:cxn ang="0">
                        <a:pos x="18" y="165"/>
                      </a:cxn>
                    </a:cxnLst>
                    <a:rect l="0" t="0" r="r" b="b"/>
                    <a:pathLst>
                      <a:path w="151" h="558">
                        <a:moveTo>
                          <a:pt x="18" y="165"/>
                        </a:moveTo>
                        <a:cubicBezTo>
                          <a:pt x="25" y="119"/>
                          <a:pt x="34" y="66"/>
                          <a:pt x="42" y="39"/>
                        </a:cubicBezTo>
                        <a:cubicBezTo>
                          <a:pt x="50" y="12"/>
                          <a:pt x="55" y="5"/>
                          <a:pt x="66" y="3"/>
                        </a:cubicBezTo>
                        <a:cubicBezTo>
                          <a:pt x="77" y="1"/>
                          <a:pt x="96" y="0"/>
                          <a:pt x="108" y="27"/>
                        </a:cubicBezTo>
                        <a:cubicBezTo>
                          <a:pt x="120" y="54"/>
                          <a:pt x="132" y="99"/>
                          <a:pt x="138" y="165"/>
                        </a:cubicBezTo>
                        <a:cubicBezTo>
                          <a:pt x="144" y="231"/>
                          <a:pt x="151" y="360"/>
                          <a:pt x="144" y="423"/>
                        </a:cubicBezTo>
                        <a:cubicBezTo>
                          <a:pt x="137" y="486"/>
                          <a:pt x="116" y="528"/>
                          <a:pt x="96" y="543"/>
                        </a:cubicBezTo>
                        <a:cubicBezTo>
                          <a:pt x="76" y="558"/>
                          <a:pt x="40" y="551"/>
                          <a:pt x="24" y="513"/>
                        </a:cubicBezTo>
                        <a:cubicBezTo>
                          <a:pt x="8" y="475"/>
                          <a:pt x="0" y="372"/>
                          <a:pt x="0" y="315"/>
                        </a:cubicBezTo>
                        <a:cubicBezTo>
                          <a:pt x="0" y="258"/>
                          <a:pt x="11" y="211"/>
                          <a:pt x="18" y="165"/>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4112" name="Freeform 16"/>
                  <p:cNvSpPr>
                    <a:spLocks/>
                  </p:cNvSpPr>
                  <p:nvPr/>
                </p:nvSpPr>
                <p:spPr bwMode="auto">
                  <a:xfrm>
                    <a:off x="1910" y="1588"/>
                    <a:ext cx="389" cy="247"/>
                  </a:xfrm>
                  <a:custGeom>
                    <a:avLst/>
                    <a:gdLst/>
                    <a:ahLst/>
                    <a:cxnLst>
                      <a:cxn ang="0">
                        <a:pos x="175" y="61"/>
                      </a:cxn>
                      <a:cxn ang="0">
                        <a:pos x="307" y="19"/>
                      </a:cxn>
                      <a:cxn ang="0">
                        <a:pos x="367" y="7"/>
                      </a:cxn>
                      <a:cxn ang="0">
                        <a:pos x="385" y="61"/>
                      </a:cxn>
                      <a:cxn ang="0">
                        <a:pos x="325" y="133"/>
                      </a:cxn>
                      <a:cxn ang="0">
                        <a:pos x="193" y="223"/>
                      </a:cxn>
                      <a:cxn ang="0">
                        <a:pos x="37" y="247"/>
                      </a:cxn>
                      <a:cxn ang="0">
                        <a:pos x="1" y="187"/>
                      </a:cxn>
                      <a:cxn ang="0">
                        <a:pos x="43" y="115"/>
                      </a:cxn>
                      <a:cxn ang="0">
                        <a:pos x="175" y="61"/>
                      </a:cxn>
                    </a:cxnLst>
                    <a:rect l="0" t="0" r="r" b="b"/>
                    <a:pathLst>
                      <a:path w="392" h="253">
                        <a:moveTo>
                          <a:pt x="175" y="61"/>
                        </a:moveTo>
                        <a:cubicBezTo>
                          <a:pt x="219" y="45"/>
                          <a:pt x="275" y="28"/>
                          <a:pt x="307" y="19"/>
                        </a:cubicBezTo>
                        <a:cubicBezTo>
                          <a:pt x="339" y="10"/>
                          <a:pt x="354" y="0"/>
                          <a:pt x="367" y="7"/>
                        </a:cubicBezTo>
                        <a:cubicBezTo>
                          <a:pt x="380" y="14"/>
                          <a:pt x="392" y="40"/>
                          <a:pt x="385" y="61"/>
                        </a:cubicBezTo>
                        <a:cubicBezTo>
                          <a:pt x="378" y="82"/>
                          <a:pt x="357" y="106"/>
                          <a:pt x="325" y="133"/>
                        </a:cubicBezTo>
                        <a:cubicBezTo>
                          <a:pt x="293" y="160"/>
                          <a:pt x="241" y="204"/>
                          <a:pt x="193" y="223"/>
                        </a:cubicBezTo>
                        <a:cubicBezTo>
                          <a:pt x="145" y="242"/>
                          <a:pt x="69" y="253"/>
                          <a:pt x="37" y="247"/>
                        </a:cubicBezTo>
                        <a:cubicBezTo>
                          <a:pt x="5" y="241"/>
                          <a:pt x="0" y="209"/>
                          <a:pt x="1" y="187"/>
                        </a:cubicBezTo>
                        <a:cubicBezTo>
                          <a:pt x="2" y="165"/>
                          <a:pt x="15" y="136"/>
                          <a:pt x="43" y="115"/>
                        </a:cubicBezTo>
                        <a:cubicBezTo>
                          <a:pt x="71" y="94"/>
                          <a:pt x="131" y="77"/>
                          <a:pt x="175" y="61"/>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sp>
                <p:nvSpPr>
                  <p:cNvPr id="4113" name="Freeform 17"/>
                  <p:cNvSpPr>
                    <a:spLocks/>
                  </p:cNvSpPr>
                  <p:nvPr/>
                </p:nvSpPr>
                <p:spPr bwMode="auto">
                  <a:xfrm>
                    <a:off x="2094" y="934"/>
                    <a:ext cx="233" cy="378"/>
                  </a:xfrm>
                  <a:custGeom>
                    <a:avLst/>
                    <a:gdLst/>
                    <a:ahLst/>
                    <a:cxnLst>
                      <a:cxn ang="0">
                        <a:pos x="78" y="270"/>
                      </a:cxn>
                      <a:cxn ang="0">
                        <a:pos x="24" y="192"/>
                      </a:cxn>
                      <a:cxn ang="0">
                        <a:pos x="0" y="96"/>
                      </a:cxn>
                      <a:cxn ang="0">
                        <a:pos x="24" y="12"/>
                      </a:cxn>
                      <a:cxn ang="0">
                        <a:pos x="120" y="24"/>
                      </a:cxn>
                      <a:cxn ang="0">
                        <a:pos x="180" y="132"/>
                      </a:cxn>
                      <a:cxn ang="0">
                        <a:pos x="234" y="306"/>
                      </a:cxn>
                      <a:cxn ang="0">
                        <a:pos x="204" y="378"/>
                      </a:cxn>
                      <a:cxn ang="0">
                        <a:pos x="168" y="354"/>
                      </a:cxn>
                      <a:cxn ang="0">
                        <a:pos x="78" y="270"/>
                      </a:cxn>
                    </a:cxnLst>
                    <a:rect l="0" t="0" r="r" b="b"/>
                    <a:pathLst>
                      <a:path w="238" h="386">
                        <a:moveTo>
                          <a:pt x="78" y="270"/>
                        </a:moveTo>
                        <a:cubicBezTo>
                          <a:pt x="54" y="243"/>
                          <a:pt x="37" y="221"/>
                          <a:pt x="24" y="192"/>
                        </a:cubicBezTo>
                        <a:cubicBezTo>
                          <a:pt x="11" y="163"/>
                          <a:pt x="0" y="126"/>
                          <a:pt x="0" y="96"/>
                        </a:cubicBezTo>
                        <a:cubicBezTo>
                          <a:pt x="0" y="66"/>
                          <a:pt x="4" y="24"/>
                          <a:pt x="24" y="12"/>
                        </a:cubicBezTo>
                        <a:cubicBezTo>
                          <a:pt x="44" y="0"/>
                          <a:pt x="94" y="4"/>
                          <a:pt x="120" y="24"/>
                        </a:cubicBezTo>
                        <a:cubicBezTo>
                          <a:pt x="146" y="44"/>
                          <a:pt x="161" y="85"/>
                          <a:pt x="180" y="132"/>
                        </a:cubicBezTo>
                        <a:cubicBezTo>
                          <a:pt x="199" y="179"/>
                          <a:pt x="230" y="265"/>
                          <a:pt x="234" y="306"/>
                        </a:cubicBezTo>
                        <a:cubicBezTo>
                          <a:pt x="238" y="347"/>
                          <a:pt x="215" y="370"/>
                          <a:pt x="204" y="378"/>
                        </a:cubicBezTo>
                        <a:cubicBezTo>
                          <a:pt x="193" y="386"/>
                          <a:pt x="190" y="372"/>
                          <a:pt x="168" y="354"/>
                        </a:cubicBezTo>
                        <a:cubicBezTo>
                          <a:pt x="146" y="336"/>
                          <a:pt x="102" y="297"/>
                          <a:pt x="78" y="270"/>
                        </a:cubicBezTo>
                        <a:close/>
                      </a:path>
                    </a:pathLst>
                  </a:custGeom>
                  <a:solidFill>
                    <a:srgbClr val="E7D6B7"/>
                  </a:solidFill>
                  <a:ln w="9525" cap="flat" cmpd="sng">
                    <a:noFill/>
                    <a:prstDash val="solid"/>
                    <a:round/>
                    <a:headEnd type="none" w="med" len="med"/>
                    <a:tailEnd type="none" w="med" len="med"/>
                  </a:ln>
                  <a:effectLst/>
                </p:spPr>
                <p:txBody>
                  <a:bodyPr wrap="none" anchor="ctr"/>
                  <a:lstStyle/>
                  <a:p>
                    <a:pPr>
                      <a:defRPr/>
                    </a:pPr>
                    <a:endParaRPr lang="fr-FR"/>
                  </a:p>
                </p:txBody>
              </p:sp>
            </p:grpSp>
            <p:pic>
              <p:nvPicPr>
                <p:cNvPr id="3117" name="Picture 18"/>
                <p:cNvPicPr>
                  <a:picLocks noChangeAspect="1" noChangeArrowheads="1"/>
                </p:cNvPicPr>
                <p:nvPr userDrawn="1"/>
              </p:nvPicPr>
              <p:blipFill>
                <a:blip r:embed="rId19" cstate="print"/>
                <a:srcRect/>
                <a:stretch>
                  <a:fillRect/>
                </a:stretch>
              </p:blipFill>
              <p:spPr bwMode="auto">
                <a:xfrm>
                  <a:off x="5280" y="144"/>
                  <a:ext cx="186" cy="183"/>
                </a:xfrm>
                <a:prstGeom prst="rect">
                  <a:avLst/>
                </a:prstGeom>
                <a:noFill/>
                <a:ln w="9525">
                  <a:noFill/>
                  <a:miter lim="800000"/>
                  <a:headEnd/>
                  <a:tailEnd/>
                </a:ln>
              </p:spPr>
            </p:pic>
            <p:pic>
              <p:nvPicPr>
                <p:cNvPr id="3118" name="Picture 19"/>
                <p:cNvPicPr>
                  <a:picLocks noChangeAspect="1" noChangeArrowheads="1"/>
                </p:cNvPicPr>
                <p:nvPr userDrawn="1"/>
              </p:nvPicPr>
              <p:blipFill>
                <a:blip r:embed="rId19" cstate="print"/>
                <a:srcRect/>
                <a:stretch>
                  <a:fillRect/>
                </a:stretch>
              </p:blipFill>
              <p:spPr bwMode="auto">
                <a:xfrm>
                  <a:off x="5574" y="144"/>
                  <a:ext cx="186" cy="183"/>
                </a:xfrm>
                <a:prstGeom prst="rect">
                  <a:avLst/>
                </a:prstGeom>
                <a:noFill/>
                <a:ln w="9525">
                  <a:noFill/>
                  <a:miter lim="800000"/>
                  <a:headEnd/>
                  <a:tailEnd/>
                </a:ln>
              </p:spPr>
            </p:pic>
            <p:pic>
              <p:nvPicPr>
                <p:cNvPr id="3119" name="Picture 20"/>
                <p:cNvPicPr>
                  <a:picLocks noChangeAspect="1" noChangeArrowheads="1"/>
                </p:cNvPicPr>
                <p:nvPr userDrawn="1"/>
              </p:nvPicPr>
              <p:blipFill>
                <a:blip r:embed="rId19" cstate="print"/>
                <a:srcRect/>
                <a:stretch>
                  <a:fillRect/>
                </a:stretch>
              </p:blipFill>
              <p:spPr bwMode="auto">
                <a:xfrm>
                  <a:off x="5424" y="336"/>
                  <a:ext cx="186" cy="183"/>
                </a:xfrm>
                <a:prstGeom prst="rect">
                  <a:avLst/>
                </a:prstGeom>
                <a:noFill/>
                <a:ln w="9525">
                  <a:noFill/>
                  <a:miter lim="800000"/>
                  <a:headEnd/>
                  <a:tailEnd/>
                </a:ln>
              </p:spPr>
            </p:pic>
            <p:pic>
              <p:nvPicPr>
                <p:cNvPr id="3120" name="Picture 21"/>
                <p:cNvPicPr>
                  <a:picLocks noChangeAspect="1" noChangeArrowheads="1"/>
                </p:cNvPicPr>
                <p:nvPr userDrawn="1"/>
              </p:nvPicPr>
              <p:blipFill>
                <a:blip r:embed="rId19" cstate="print"/>
                <a:srcRect/>
                <a:stretch>
                  <a:fillRect/>
                </a:stretch>
              </p:blipFill>
              <p:spPr bwMode="auto">
                <a:xfrm>
                  <a:off x="5376" y="576"/>
                  <a:ext cx="186" cy="183"/>
                </a:xfrm>
                <a:prstGeom prst="rect">
                  <a:avLst/>
                </a:prstGeom>
                <a:noFill/>
                <a:ln w="9525">
                  <a:noFill/>
                  <a:miter lim="800000"/>
                  <a:headEnd/>
                  <a:tailEnd/>
                </a:ln>
              </p:spPr>
            </p:pic>
            <p:pic>
              <p:nvPicPr>
                <p:cNvPr id="3121" name="Picture 22"/>
                <p:cNvPicPr>
                  <a:picLocks noChangeAspect="1" noChangeArrowheads="1"/>
                </p:cNvPicPr>
                <p:nvPr userDrawn="1"/>
              </p:nvPicPr>
              <p:blipFill>
                <a:blip r:embed="rId19" cstate="print"/>
                <a:srcRect/>
                <a:stretch>
                  <a:fillRect/>
                </a:stretch>
              </p:blipFill>
              <p:spPr bwMode="auto">
                <a:xfrm>
                  <a:off x="5574" y="528"/>
                  <a:ext cx="186" cy="183"/>
                </a:xfrm>
                <a:prstGeom prst="rect">
                  <a:avLst/>
                </a:prstGeom>
                <a:noFill/>
                <a:ln w="9525">
                  <a:noFill/>
                  <a:miter lim="800000"/>
                  <a:headEnd/>
                  <a:tailEnd/>
                </a:ln>
              </p:spPr>
            </p:pic>
            <p:pic>
              <p:nvPicPr>
                <p:cNvPr id="3122" name="Picture 23"/>
                <p:cNvPicPr>
                  <a:picLocks noChangeAspect="1" noChangeArrowheads="1"/>
                </p:cNvPicPr>
                <p:nvPr userDrawn="1"/>
              </p:nvPicPr>
              <p:blipFill>
                <a:blip r:embed="rId19" cstate="print"/>
                <a:srcRect/>
                <a:stretch>
                  <a:fillRect/>
                </a:stretch>
              </p:blipFill>
              <p:spPr bwMode="auto">
                <a:xfrm>
                  <a:off x="5472" y="768"/>
                  <a:ext cx="186" cy="183"/>
                </a:xfrm>
                <a:prstGeom prst="rect">
                  <a:avLst/>
                </a:prstGeom>
                <a:noFill/>
                <a:ln w="9525">
                  <a:noFill/>
                  <a:miter lim="800000"/>
                  <a:headEnd/>
                  <a:tailEnd/>
                </a:ln>
              </p:spPr>
            </p:pic>
            <p:pic>
              <p:nvPicPr>
                <p:cNvPr id="3123" name="Picture 24"/>
                <p:cNvPicPr>
                  <a:picLocks noChangeAspect="1" noChangeArrowheads="1"/>
                </p:cNvPicPr>
                <p:nvPr userDrawn="1"/>
              </p:nvPicPr>
              <p:blipFill>
                <a:blip r:embed="rId19" cstate="print"/>
                <a:srcRect/>
                <a:stretch>
                  <a:fillRect/>
                </a:stretch>
              </p:blipFill>
              <p:spPr bwMode="auto">
                <a:xfrm>
                  <a:off x="5574" y="1008"/>
                  <a:ext cx="186" cy="183"/>
                </a:xfrm>
                <a:prstGeom prst="rect">
                  <a:avLst/>
                </a:prstGeom>
                <a:noFill/>
                <a:ln w="9525">
                  <a:noFill/>
                  <a:miter lim="800000"/>
                  <a:headEnd/>
                  <a:tailEnd/>
                </a:ln>
              </p:spPr>
            </p:pic>
            <p:pic>
              <p:nvPicPr>
                <p:cNvPr id="3124" name="Picture 25"/>
                <p:cNvPicPr>
                  <a:picLocks noChangeAspect="1" noChangeArrowheads="1"/>
                </p:cNvPicPr>
                <p:nvPr userDrawn="1"/>
              </p:nvPicPr>
              <p:blipFill>
                <a:blip r:embed="rId19" cstate="print"/>
                <a:srcRect/>
                <a:stretch>
                  <a:fillRect/>
                </a:stretch>
              </p:blipFill>
              <p:spPr bwMode="auto">
                <a:xfrm>
                  <a:off x="5574" y="1248"/>
                  <a:ext cx="186" cy="183"/>
                </a:xfrm>
                <a:prstGeom prst="rect">
                  <a:avLst/>
                </a:prstGeom>
                <a:noFill/>
                <a:ln w="9525">
                  <a:noFill/>
                  <a:miter lim="800000"/>
                  <a:headEnd/>
                  <a:tailEnd/>
                </a:ln>
              </p:spPr>
            </p:pic>
          </p:grpSp>
          <p:grpSp>
            <p:nvGrpSpPr>
              <p:cNvPr id="3096" name="Group 26"/>
              <p:cNvGrpSpPr>
                <a:grpSpLocks/>
              </p:cNvGrpSpPr>
              <p:nvPr userDrawn="1"/>
            </p:nvGrpSpPr>
            <p:grpSpPr bwMode="auto">
              <a:xfrm>
                <a:off x="4944" y="1008"/>
                <a:ext cx="522" cy="2967"/>
                <a:chOff x="4944" y="1008"/>
                <a:chExt cx="522" cy="2967"/>
              </a:xfrm>
            </p:grpSpPr>
            <p:pic>
              <p:nvPicPr>
                <p:cNvPr id="3097" name="Picture 27"/>
                <p:cNvPicPr>
                  <a:picLocks noChangeAspect="1" noChangeArrowheads="1"/>
                </p:cNvPicPr>
                <p:nvPr userDrawn="1"/>
              </p:nvPicPr>
              <p:blipFill>
                <a:blip r:embed="rId19" cstate="print"/>
                <a:srcRect/>
                <a:stretch>
                  <a:fillRect/>
                </a:stretch>
              </p:blipFill>
              <p:spPr bwMode="auto">
                <a:xfrm>
                  <a:off x="5136" y="1008"/>
                  <a:ext cx="186" cy="183"/>
                </a:xfrm>
                <a:prstGeom prst="rect">
                  <a:avLst/>
                </a:prstGeom>
                <a:noFill/>
                <a:ln w="9525">
                  <a:noFill/>
                  <a:miter lim="800000"/>
                  <a:headEnd/>
                  <a:tailEnd/>
                </a:ln>
              </p:spPr>
            </p:pic>
            <p:pic>
              <p:nvPicPr>
                <p:cNvPr id="3098" name="Picture 28"/>
                <p:cNvPicPr>
                  <a:picLocks noChangeAspect="1" noChangeArrowheads="1"/>
                </p:cNvPicPr>
                <p:nvPr userDrawn="1"/>
              </p:nvPicPr>
              <p:blipFill>
                <a:blip r:embed="rId19" cstate="print"/>
                <a:srcRect/>
                <a:stretch>
                  <a:fillRect/>
                </a:stretch>
              </p:blipFill>
              <p:spPr bwMode="auto">
                <a:xfrm>
                  <a:off x="5184" y="1200"/>
                  <a:ext cx="186" cy="183"/>
                </a:xfrm>
                <a:prstGeom prst="rect">
                  <a:avLst/>
                </a:prstGeom>
                <a:noFill/>
                <a:ln w="9525">
                  <a:noFill/>
                  <a:miter lim="800000"/>
                  <a:headEnd/>
                  <a:tailEnd/>
                </a:ln>
              </p:spPr>
            </p:pic>
            <p:pic>
              <p:nvPicPr>
                <p:cNvPr id="3099" name="Picture 29"/>
                <p:cNvPicPr>
                  <a:picLocks noChangeAspect="1" noChangeArrowheads="1"/>
                </p:cNvPicPr>
                <p:nvPr userDrawn="1"/>
              </p:nvPicPr>
              <p:blipFill>
                <a:blip r:embed="rId19" cstate="print"/>
                <a:srcRect/>
                <a:stretch>
                  <a:fillRect/>
                </a:stretch>
              </p:blipFill>
              <p:spPr bwMode="auto">
                <a:xfrm>
                  <a:off x="5136" y="1584"/>
                  <a:ext cx="186" cy="183"/>
                </a:xfrm>
                <a:prstGeom prst="rect">
                  <a:avLst/>
                </a:prstGeom>
                <a:noFill/>
                <a:ln w="9525">
                  <a:noFill/>
                  <a:miter lim="800000"/>
                  <a:headEnd/>
                  <a:tailEnd/>
                </a:ln>
              </p:spPr>
            </p:pic>
            <p:pic>
              <p:nvPicPr>
                <p:cNvPr id="3100" name="Picture 30"/>
                <p:cNvPicPr>
                  <a:picLocks noChangeAspect="1" noChangeArrowheads="1"/>
                </p:cNvPicPr>
                <p:nvPr userDrawn="1"/>
              </p:nvPicPr>
              <p:blipFill>
                <a:blip r:embed="rId19" cstate="print"/>
                <a:srcRect/>
                <a:stretch>
                  <a:fillRect/>
                </a:stretch>
              </p:blipFill>
              <p:spPr bwMode="auto">
                <a:xfrm>
                  <a:off x="5280" y="1728"/>
                  <a:ext cx="186" cy="183"/>
                </a:xfrm>
                <a:prstGeom prst="rect">
                  <a:avLst/>
                </a:prstGeom>
                <a:noFill/>
                <a:ln w="9525">
                  <a:noFill/>
                  <a:miter lim="800000"/>
                  <a:headEnd/>
                  <a:tailEnd/>
                </a:ln>
              </p:spPr>
            </p:pic>
            <p:pic>
              <p:nvPicPr>
                <p:cNvPr id="3101" name="Picture 31"/>
                <p:cNvPicPr>
                  <a:picLocks noChangeAspect="1" noChangeArrowheads="1"/>
                </p:cNvPicPr>
                <p:nvPr userDrawn="1"/>
              </p:nvPicPr>
              <p:blipFill>
                <a:blip r:embed="rId19" cstate="print"/>
                <a:srcRect/>
                <a:stretch>
                  <a:fillRect/>
                </a:stretch>
              </p:blipFill>
              <p:spPr bwMode="auto">
                <a:xfrm>
                  <a:off x="5040" y="1824"/>
                  <a:ext cx="186" cy="183"/>
                </a:xfrm>
                <a:prstGeom prst="rect">
                  <a:avLst/>
                </a:prstGeom>
                <a:noFill/>
                <a:ln w="9525">
                  <a:noFill/>
                  <a:miter lim="800000"/>
                  <a:headEnd/>
                  <a:tailEnd/>
                </a:ln>
              </p:spPr>
            </p:pic>
            <p:pic>
              <p:nvPicPr>
                <p:cNvPr id="3102" name="Picture 32"/>
                <p:cNvPicPr>
                  <a:picLocks noChangeAspect="1" noChangeArrowheads="1"/>
                </p:cNvPicPr>
                <p:nvPr userDrawn="1"/>
              </p:nvPicPr>
              <p:blipFill>
                <a:blip r:embed="rId19" cstate="print"/>
                <a:srcRect/>
                <a:stretch>
                  <a:fillRect/>
                </a:stretch>
              </p:blipFill>
              <p:spPr bwMode="auto">
                <a:xfrm>
                  <a:off x="5088" y="2016"/>
                  <a:ext cx="186" cy="183"/>
                </a:xfrm>
                <a:prstGeom prst="rect">
                  <a:avLst/>
                </a:prstGeom>
                <a:noFill/>
                <a:ln w="9525">
                  <a:noFill/>
                  <a:miter lim="800000"/>
                  <a:headEnd/>
                  <a:tailEnd/>
                </a:ln>
              </p:spPr>
            </p:pic>
            <p:pic>
              <p:nvPicPr>
                <p:cNvPr id="3103" name="Picture 33"/>
                <p:cNvPicPr>
                  <a:picLocks noChangeAspect="1" noChangeArrowheads="1"/>
                </p:cNvPicPr>
                <p:nvPr userDrawn="1"/>
              </p:nvPicPr>
              <p:blipFill>
                <a:blip r:embed="rId19" cstate="print"/>
                <a:srcRect/>
                <a:stretch>
                  <a:fillRect/>
                </a:stretch>
              </p:blipFill>
              <p:spPr bwMode="auto">
                <a:xfrm>
                  <a:off x="5280" y="2064"/>
                  <a:ext cx="186" cy="183"/>
                </a:xfrm>
                <a:prstGeom prst="rect">
                  <a:avLst/>
                </a:prstGeom>
                <a:noFill/>
                <a:ln w="9525">
                  <a:noFill/>
                  <a:miter lim="800000"/>
                  <a:headEnd/>
                  <a:tailEnd/>
                </a:ln>
              </p:spPr>
            </p:pic>
            <p:pic>
              <p:nvPicPr>
                <p:cNvPr id="3104" name="Picture 34"/>
                <p:cNvPicPr>
                  <a:picLocks noChangeAspect="1" noChangeArrowheads="1"/>
                </p:cNvPicPr>
                <p:nvPr userDrawn="1"/>
              </p:nvPicPr>
              <p:blipFill>
                <a:blip r:embed="rId19" cstate="print"/>
                <a:srcRect/>
                <a:stretch>
                  <a:fillRect/>
                </a:stretch>
              </p:blipFill>
              <p:spPr bwMode="auto">
                <a:xfrm>
                  <a:off x="5232" y="2352"/>
                  <a:ext cx="186" cy="183"/>
                </a:xfrm>
                <a:prstGeom prst="rect">
                  <a:avLst/>
                </a:prstGeom>
                <a:noFill/>
                <a:ln w="9525">
                  <a:noFill/>
                  <a:miter lim="800000"/>
                  <a:headEnd/>
                  <a:tailEnd/>
                </a:ln>
              </p:spPr>
            </p:pic>
            <p:pic>
              <p:nvPicPr>
                <p:cNvPr id="3105" name="Picture 35"/>
                <p:cNvPicPr>
                  <a:picLocks noChangeAspect="1" noChangeArrowheads="1"/>
                </p:cNvPicPr>
                <p:nvPr userDrawn="1"/>
              </p:nvPicPr>
              <p:blipFill>
                <a:blip r:embed="rId19" cstate="print"/>
                <a:srcRect/>
                <a:stretch>
                  <a:fillRect/>
                </a:stretch>
              </p:blipFill>
              <p:spPr bwMode="auto">
                <a:xfrm>
                  <a:off x="4992" y="2208"/>
                  <a:ext cx="186" cy="183"/>
                </a:xfrm>
                <a:prstGeom prst="rect">
                  <a:avLst/>
                </a:prstGeom>
                <a:noFill/>
                <a:ln w="9525">
                  <a:noFill/>
                  <a:miter lim="800000"/>
                  <a:headEnd/>
                  <a:tailEnd/>
                </a:ln>
              </p:spPr>
            </p:pic>
            <p:pic>
              <p:nvPicPr>
                <p:cNvPr id="3106" name="Picture 36"/>
                <p:cNvPicPr>
                  <a:picLocks noChangeAspect="1" noChangeArrowheads="1"/>
                </p:cNvPicPr>
                <p:nvPr userDrawn="1"/>
              </p:nvPicPr>
              <p:blipFill>
                <a:blip r:embed="rId19" cstate="print"/>
                <a:srcRect/>
                <a:stretch>
                  <a:fillRect/>
                </a:stretch>
              </p:blipFill>
              <p:spPr bwMode="auto">
                <a:xfrm>
                  <a:off x="4992" y="2448"/>
                  <a:ext cx="186" cy="183"/>
                </a:xfrm>
                <a:prstGeom prst="rect">
                  <a:avLst/>
                </a:prstGeom>
                <a:noFill/>
                <a:ln w="9525">
                  <a:noFill/>
                  <a:miter lim="800000"/>
                  <a:headEnd/>
                  <a:tailEnd/>
                </a:ln>
              </p:spPr>
            </p:pic>
            <p:pic>
              <p:nvPicPr>
                <p:cNvPr id="3107" name="Picture 37"/>
                <p:cNvPicPr>
                  <a:picLocks noChangeAspect="1" noChangeArrowheads="1"/>
                </p:cNvPicPr>
                <p:nvPr userDrawn="1"/>
              </p:nvPicPr>
              <p:blipFill>
                <a:blip r:embed="rId19" cstate="print"/>
                <a:srcRect/>
                <a:stretch>
                  <a:fillRect/>
                </a:stretch>
              </p:blipFill>
              <p:spPr bwMode="auto">
                <a:xfrm>
                  <a:off x="5136" y="2592"/>
                  <a:ext cx="186" cy="183"/>
                </a:xfrm>
                <a:prstGeom prst="rect">
                  <a:avLst/>
                </a:prstGeom>
                <a:noFill/>
                <a:ln w="9525">
                  <a:noFill/>
                  <a:miter lim="800000"/>
                  <a:headEnd/>
                  <a:tailEnd/>
                </a:ln>
              </p:spPr>
            </p:pic>
            <p:pic>
              <p:nvPicPr>
                <p:cNvPr id="3108" name="Picture 38"/>
                <p:cNvPicPr>
                  <a:picLocks noChangeAspect="1" noChangeArrowheads="1"/>
                </p:cNvPicPr>
                <p:nvPr userDrawn="1"/>
              </p:nvPicPr>
              <p:blipFill>
                <a:blip r:embed="rId19" cstate="print"/>
                <a:srcRect/>
                <a:stretch>
                  <a:fillRect/>
                </a:stretch>
              </p:blipFill>
              <p:spPr bwMode="auto">
                <a:xfrm>
                  <a:off x="5232" y="1392"/>
                  <a:ext cx="186" cy="183"/>
                </a:xfrm>
                <a:prstGeom prst="rect">
                  <a:avLst/>
                </a:prstGeom>
                <a:noFill/>
                <a:ln w="9525">
                  <a:noFill/>
                  <a:miter lim="800000"/>
                  <a:headEnd/>
                  <a:tailEnd/>
                </a:ln>
              </p:spPr>
            </p:pic>
            <p:pic>
              <p:nvPicPr>
                <p:cNvPr id="3109" name="Picture 39"/>
                <p:cNvPicPr>
                  <a:picLocks noChangeAspect="1" noChangeArrowheads="1"/>
                </p:cNvPicPr>
                <p:nvPr userDrawn="1"/>
              </p:nvPicPr>
              <p:blipFill>
                <a:blip r:embed="rId19" cstate="print"/>
                <a:srcRect/>
                <a:stretch>
                  <a:fillRect/>
                </a:stretch>
              </p:blipFill>
              <p:spPr bwMode="auto">
                <a:xfrm>
                  <a:off x="4944" y="2736"/>
                  <a:ext cx="186" cy="183"/>
                </a:xfrm>
                <a:prstGeom prst="rect">
                  <a:avLst/>
                </a:prstGeom>
                <a:noFill/>
                <a:ln w="9525">
                  <a:noFill/>
                  <a:miter lim="800000"/>
                  <a:headEnd/>
                  <a:tailEnd/>
                </a:ln>
              </p:spPr>
            </p:pic>
            <p:pic>
              <p:nvPicPr>
                <p:cNvPr id="3110" name="Picture 40"/>
                <p:cNvPicPr>
                  <a:picLocks noChangeAspect="1" noChangeArrowheads="1"/>
                </p:cNvPicPr>
                <p:nvPr userDrawn="1"/>
              </p:nvPicPr>
              <p:blipFill>
                <a:blip r:embed="rId19" cstate="print"/>
                <a:srcRect/>
                <a:stretch>
                  <a:fillRect/>
                </a:stretch>
              </p:blipFill>
              <p:spPr bwMode="auto">
                <a:xfrm>
                  <a:off x="4992" y="3072"/>
                  <a:ext cx="186" cy="183"/>
                </a:xfrm>
                <a:prstGeom prst="rect">
                  <a:avLst/>
                </a:prstGeom>
                <a:noFill/>
                <a:ln w="9525">
                  <a:noFill/>
                  <a:miter lim="800000"/>
                  <a:headEnd/>
                  <a:tailEnd/>
                </a:ln>
              </p:spPr>
            </p:pic>
            <p:pic>
              <p:nvPicPr>
                <p:cNvPr id="3111" name="Picture 41"/>
                <p:cNvPicPr>
                  <a:picLocks noChangeAspect="1" noChangeArrowheads="1"/>
                </p:cNvPicPr>
                <p:nvPr userDrawn="1"/>
              </p:nvPicPr>
              <p:blipFill>
                <a:blip r:embed="rId19" cstate="print"/>
                <a:srcRect/>
                <a:stretch>
                  <a:fillRect/>
                </a:stretch>
              </p:blipFill>
              <p:spPr bwMode="auto">
                <a:xfrm>
                  <a:off x="5232" y="3312"/>
                  <a:ext cx="186" cy="183"/>
                </a:xfrm>
                <a:prstGeom prst="rect">
                  <a:avLst/>
                </a:prstGeom>
                <a:noFill/>
                <a:ln w="9525">
                  <a:noFill/>
                  <a:miter lim="800000"/>
                  <a:headEnd/>
                  <a:tailEnd/>
                </a:ln>
              </p:spPr>
            </p:pic>
            <p:pic>
              <p:nvPicPr>
                <p:cNvPr id="3112" name="Picture 42"/>
                <p:cNvPicPr>
                  <a:picLocks noChangeAspect="1" noChangeArrowheads="1"/>
                </p:cNvPicPr>
                <p:nvPr userDrawn="1"/>
              </p:nvPicPr>
              <p:blipFill>
                <a:blip r:embed="rId19" cstate="print"/>
                <a:srcRect/>
                <a:stretch>
                  <a:fillRect/>
                </a:stretch>
              </p:blipFill>
              <p:spPr bwMode="auto">
                <a:xfrm>
                  <a:off x="4992" y="3408"/>
                  <a:ext cx="186" cy="183"/>
                </a:xfrm>
                <a:prstGeom prst="rect">
                  <a:avLst/>
                </a:prstGeom>
                <a:noFill/>
                <a:ln w="9525">
                  <a:noFill/>
                  <a:miter lim="800000"/>
                  <a:headEnd/>
                  <a:tailEnd/>
                </a:ln>
              </p:spPr>
            </p:pic>
            <p:pic>
              <p:nvPicPr>
                <p:cNvPr id="3113" name="Picture 43"/>
                <p:cNvPicPr>
                  <a:picLocks noChangeAspect="1" noChangeArrowheads="1"/>
                </p:cNvPicPr>
                <p:nvPr userDrawn="1"/>
              </p:nvPicPr>
              <p:blipFill>
                <a:blip r:embed="rId19" cstate="print"/>
                <a:srcRect/>
                <a:stretch>
                  <a:fillRect/>
                </a:stretch>
              </p:blipFill>
              <p:spPr bwMode="auto">
                <a:xfrm>
                  <a:off x="5088" y="3552"/>
                  <a:ext cx="186" cy="183"/>
                </a:xfrm>
                <a:prstGeom prst="rect">
                  <a:avLst/>
                </a:prstGeom>
                <a:noFill/>
                <a:ln w="9525">
                  <a:noFill/>
                  <a:miter lim="800000"/>
                  <a:headEnd/>
                  <a:tailEnd/>
                </a:ln>
              </p:spPr>
            </p:pic>
            <p:pic>
              <p:nvPicPr>
                <p:cNvPr id="3114" name="Picture 44"/>
                <p:cNvPicPr>
                  <a:picLocks noChangeAspect="1" noChangeArrowheads="1"/>
                </p:cNvPicPr>
                <p:nvPr userDrawn="1"/>
              </p:nvPicPr>
              <p:blipFill>
                <a:blip r:embed="rId19" cstate="print"/>
                <a:srcRect/>
                <a:stretch>
                  <a:fillRect/>
                </a:stretch>
              </p:blipFill>
              <p:spPr bwMode="auto">
                <a:xfrm>
                  <a:off x="4992" y="3792"/>
                  <a:ext cx="186" cy="183"/>
                </a:xfrm>
                <a:prstGeom prst="rect">
                  <a:avLst/>
                </a:prstGeom>
                <a:noFill/>
                <a:ln w="9525">
                  <a:noFill/>
                  <a:miter lim="800000"/>
                  <a:headEnd/>
                  <a:tailEnd/>
                </a:ln>
              </p:spPr>
            </p:pic>
            <p:pic>
              <p:nvPicPr>
                <p:cNvPr id="3115" name="Picture 45"/>
                <p:cNvPicPr>
                  <a:picLocks noChangeAspect="1" noChangeArrowheads="1"/>
                </p:cNvPicPr>
                <p:nvPr userDrawn="1"/>
              </p:nvPicPr>
              <p:blipFill>
                <a:blip r:embed="rId19" cstate="print"/>
                <a:srcRect/>
                <a:stretch>
                  <a:fillRect/>
                </a:stretch>
              </p:blipFill>
              <p:spPr bwMode="auto">
                <a:xfrm>
                  <a:off x="5184" y="3696"/>
                  <a:ext cx="186" cy="183"/>
                </a:xfrm>
                <a:prstGeom prst="rect">
                  <a:avLst/>
                </a:prstGeom>
                <a:noFill/>
                <a:ln w="9525">
                  <a:noFill/>
                  <a:miter lim="800000"/>
                  <a:headEnd/>
                  <a:tailEnd/>
                </a:ln>
              </p:spPr>
            </p:pic>
          </p:grpSp>
        </p:grpSp>
        <p:sp>
          <p:nvSpPr>
            <p:cNvPr id="4142" name="Freeform 46"/>
            <p:cNvSpPr>
              <a:spLocks/>
            </p:cNvSpPr>
            <p:nvPr/>
          </p:nvSpPr>
          <p:spPr bwMode="auto">
            <a:xfrm>
              <a:off x="5010" y="3092"/>
              <a:ext cx="750" cy="1222"/>
            </a:xfrm>
            <a:custGeom>
              <a:avLst/>
              <a:gdLst/>
              <a:ahLst/>
              <a:cxnLst>
                <a:cxn ang="0">
                  <a:pos x="372" y="154"/>
                </a:cxn>
                <a:cxn ang="0">
                  <a:pos x="378" y="412"/>
                </a:cxn>
                <a:cxn ang="0">
                  <a:pos x="312" y="724"/>
                </a:cxn>
                <a:cxn ang="0">
                  <a:pos x="138" y="928"/>
                </a:cxn>
                <a:cxn ang="0">
                  <a:pos x="0" y="976"/>
                </a:cxn>
                <a:cxn ang="0">
                  <a:pos x="0" y="1222"/>
                </a:cxn>
                <a:cxn ang="0">
                  <a:pos x="750" y="1222"/>
                </a:cxn>
                <a:cxn ang="0">
                  <a:pos x="750" y="178"/>
                </a:cxn>
                <a:cxn ang="0">
                  <a:pos x="372" y="154"/>
                </a:cxn>
              </a:cxnLst>
              <a:rect l="0" t="0" r="r" b="b"/>
              <a:pathLst>
                <a:path w="750" h="1222">
                  <a:moveTo>
                    <a:pt x="372" y="154"/>
                  </a:moveTo>
                  <a:cubicBezTo>
                    <a:pt x="309" y="193"/>
                    <a:pt x="388" y="317"/>
                    <a:pt x="378" y="412"/>
                  </a:cubicBezTo>
                  <a:cubicBezTo>
                    <a:pt x="368" y="507"/>
                    <a:pt x="352" y="638"/>
                    <a:pt x="312" y="724"/>
                  </a:cubicBezTo>
                  <a:cubicBezTo>
                    <a:pt x="272" y="810"/>
                    <a:pt x="190" y="886"/>
                    <a:pt x="138" y="928"/>
                  </a:cubicBezTo>
                  <a:cubicBezTo>
                    <a:pt x="86" y="970"/>
                    <a:pt x="23" y="927"/>
                    <a:pt x="0" y="976"/>
                  </a:cubicBezTo>
                  <a:lnTo>
                    <a:pt x="0" y="1222"/>
                  </a:lnTo>
                  <a:lnTo>
                    <a:pt x="750" y="1222"/>
                  </a:lnTo>
                  <a:lnTo>
                    <a:pt x="750" y="178"/>
                  </a:lnTo>
                  <a:cubicBezTo>
                    <a:pt x="687" y="0"/>
                    <a:pt x="451" y="159"/>
                    <a:pt x="372" y="15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w="9525" cap="flat" cmpd="sng">
              <a:noFill/>
              <a:prstDash val="solid"/>
              <a:round/>
              <a:headEnd type="none" w="med" len="med"/>
              <a:tailEnd type="none" w="med" len="med"/>
            </a:ln>
            <a:effectLst/>
          </p:spPr>
          <p:txBody>
            <a:bodyPr wrap="none" anchor="ctr"/>
            <a:lstStyle/>
            <a:p>
              <a:pPr>
                <a:defRPr/>
              </a:pPr>
              <a:endParaRPr lang="fr-FR"/>
            </a:p>
          </p:txBody>
        </p:sp>
        <p:sp>
          <p:nvSpPr>
            <p:cNvPr id="4143" name="Freeform 47"/>
            <p:cNvSpPr>
              <a:spLocks/>
            </p:cNvSpPr>
            <p:nvPr/>
          </p:nvSpPr>
          <p:spPr bwMode="auto">
            <a:xfrm>
              <a:off x="5001" y="3060"/>
              <a:ext cx="768" cy="1260"/>
            </a:xfrm>
            <a:custGeom>
              <a:avLst/>
              <a:gdLst/>
              <a:ahLst/>
              <a:cxnLst>
                <a:cxn ang="0">
                  <a:pos x="0" y="1260"/>
                </a:cxn>
                <a:cxn ang="0">
                  <a:pos x="0" y="1134"/>
                </a:cxn>
                <a:cxn ang="0">
                  <a:pos x="210" y="1032"/>
                </a:cxn>
                <a:cxn ang="0">
                  <a:pos x="324" y="918"/>
                </a:cxn>
                <a:cxn ang="0">
                  <a:pos x="414" y="714"/>
                </a:cxn>
                <a:cxn ang="0">
                  <a:pos x="450" y="456"/>
                </a:cxn>
                <a:cxn ang="0">
                  <a:pos x="438" y="258"/>
                </a:cxn>
                <a:cxn ang="0">
                  <a:pos x="684" y="0"/>
                </a:cxn>
                <a:cxn ang="0">
                  <a:pos x="768" y="18"/>
                </a:cxn>
                <a:cxn ang="0">
                  <a:pos x="768" y="1254"/>
                </a:cxn>
                <a:cxn ang="0">
                  <a:pos x="0" y="1260"/>
                </a:cxn>
              </a:cxnLst>
              <a:rect l="0" t="0" r="r" b="b"/>
              <a:pathLst>
                <a:path w="768" h="1260">
                  <a:moveTo>
                    <a:pt x="0" y="1260"/>
                  </a:moveTo>
                  <a:lnTo>
                    <a:pt x="0" y="1134"/>
                  </a:lnTo>
                  <a:lnTo>
                    <a:pt x="210" y="1032"/>
                  </a:lnTo>
                  <a:lnTo>
                    <a:pt x="324" y="918"/>
                  </a:lnTo>
                  <a:lnTo>
                    <a:pt x="414" y="714"/>
                  </a:lnTo>
                  <a:lnTo>
                    <a:pt x="450" y="456"/>
                  </a:lnTo>
                  <a:lnTo>
                    <a:pt x="438" y="258"/>
                  </a:lnTo>
                  <a:lnTo>
                    <a:pt x="684" y="0"/>
                  </a:lnTo>
                  <a:lnTo>
                    <a:pt x="768" y="18"/>
                  </a:lnTo>
                  <a:lnTo>
                    <a:pt x="768" y="1254"/>
                  </a:lnTo>
                  <a:lnTo>
                    <a:pt x="0" y="1260"/>
                  </a:lnTo>
                  <a:close/>
                </a:path>
              </a:pathLst>
            </a:custGeom>
            <a:gradFill rotWithShape="0">
              <a:gsLst>
                <a:gs pos="0">
                  <a:schemeClr val="folHlink"/>
                </a:gs>
                <a:gs pos="50000">
                  <a:schemeClr val="hlink"/>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fr-FR"/>
            </a:p>
          </p:txBody>
        </p:sp>
        <p:sp>
          <p:nvSpPr>
            <p:cNvPr id="4144" name="Freeform 48"/>
            <p:cNvSpPr>
              <a:spLocks/>
            </p:cNvSpPr>
            <p:nvPr/>
          </p:nvSpPr>
          <p:spPr bwMode="auto">
            <a:xfrm>
              <a:off x="4994" y="1775"/>
              <a:ext cx="776" cy="2543"/>
            </a:xfrm>
            <a:custGeom>
              <a:avLst/>
              <a:gdLst/>
              <a:ahLst/>
              <a:cxnLst>
                <a:cxn ang="0">
                  <a:pos x="550" y="115"/>
                </a:cxn>
                <a:cxn ang="0">
                  <a:pos x="460" y="529"/>
                </a:cxn>
                <a:cxn ang="0">
                  <a:pos x="298" y="925"/>
                </a:cxn>
                <a:cxn ang="0">
                  <a:pos x="76" y="1267"/>
                </a:cxn>
                <a:cxn ang="0">
                  <a:pos x="4" y="1339"/>
                </a:cxn>
                <a:cxn ang="0">
                  <a:pos x="100" y="1351"/>
                </a:cxn>
                <a:cxn ang="0">
                  <a:pos x="286" y="1399"/>
                </a:cxn>
                <a:cxn ang="0">
                  <a:pos x="394" y="1525"/>
                </a:cxn>
                <a:cxn ang="0">
                  <a:pos x="478" y="1705"/>
                </a:cxn>
                <a:cxn ang="0">
                  <a:pos x="478" y="1969"/>
                </a:cxn>
                <a:cxn ang="0">
                  <a:pos x="370" y="2263"/>
                </a:cxn>
                <a:cxn ang="0">
                  <a:pos x="124" y="2479"/>
                </a:cxn>
                <a:cxn ang="0">
                  <a:pos x="22" y="2515"/>
                </a:cxn>
                <a:cxn ang="0">
                  <a:pos x="196" y="2533"/>
                </a:cxn>
                <a:cxn ang="0">
                  <a:pos x="388" y="2455"/>
                </a:cxn>
                <a:cxn ang="0">
                  <a:pos x="502" y="2299"/>
                </a:cxn>
                <a:cxn ang="0">
                  <a:pos x="598" y="2197"/>
                </a:cxn>
                <a:cxn ang="0">
                  <a:pos x="694" y="2197"/>
                </a:cxn>
                <a:cxn ang="0">
                  <a:pos x="742" y="2230"/>
                </a:cxn>
                <a:cxn ang="0">
                  <a:pos x="712" y="2137"/>
                </a:cxn>
                <a:cxn ang="0">
                  <a:pos x="664" y="1807"/>
                </a:cxn>
                <a:cxn ang="0">
                  <a:pos x="670" y="1561"/>
                </a:cxn>
                <a:cxn ang="0">
                  <a:pos x="718" y="1393"/>
                </a:cxn>
                <a:cxn ang="0">
                  <a:pos x="748" y="1219"/>
                </a:cxn>
                <a:cxn ang="0">
                  <a:pos x="550" y="115"/>
                </a:cxn>
              </a:cxnLst>
              <a:rect l="0" t="0" r="r" b="b"/>
              <a:pathLst>
                <a:path w="776" h="2543">
                  <a:moveTo>
                    <a:pt x="550" y="115"/>
                  </a:moveTo>
                  <a:cubicBezTo>
                    <a:pt x="502" y="0"/>
                    <a:pt x="502" y="394"/>
                    <a:pt x="460" y="529"/>
                  </a:cubicBezTo>
                  <a:cubicBezTo>
                    <a:pt x="418" y="664"/>
                    <a:pt x="362" y="802"/>
                    <a:pt x="298" y="925"/>
                  </a:cubicBezTo>
                  <a:cubicBezTo>
                    <a:pt x="234" y="1048"/>
                    <a:pt x="125" y="1198"/>
                    <a:pt x="76" y="1267"/>
                  </a:cubicBezTo>
                  <a:cubicBezTo>
                    <a:pt x="27" y="1336"/>
                    <a:pt x="0" y="1325"/>
                    <a:pt x="4" y="1339"/>
                  </a:cubicBezTo>
                  <a:cubicBezTo>
                    <a:pt x="8" y="1353"/>
                    <a:pt x="53" y="1341"/>
                    <a:pt x="100" y="1351"/>
                  </a:cubicBezTo>
                  <a:cubicBezTo>
                    <a:pt x="147" y="1361"/>
                    <a:pt x="237" y="1370"/>
                    <a:pt x="286" y="1399"/>
                  </a:cubicBezTo>
                  <a:cubicBezTo>
                    <a:pt x="335" y="1428"/>
                    <a:pt x="362" y="1474"/>
                    <a:pt x="394" y="1525"/>
                  </a:cubicBezTo>
                  <a:cubicBezTo>
                    <a:pt x="426" y="1576"/>
                    <a:pt x="464" y="1631"/>
                    <a:pt x="478" y="1705"/>
                  </a:cubicBezTo>
                  <a:cubicBezTo>
                    <a:pt x="492" y="1779"/>
                    <a:pt x="496" y="1876"/>
                    <a:pt x="478" y="1969"/>
                  </a:cubicBezTo>
                  <a:cubicBezTo>
                    <a:pt x="460" y="2062"/>
                    <a:pt x="429" y="2178"/>
                    <a:pt x="370" y="2263"/>
                  </a:cubicBezTo>
                  <a:cubicBezTo>
                    <a:pt x="311" y="2348"/>
                    <a:pt x="238" y="2428"/>
                    <a:pt x="124" y="2479"/>
                  </a:cubicBezTo>
                  <a:cubicBezTo>
                    <a:pt x="66" y="2521"/>
                    <a:pt x="10" y="2506"/>
                    <a:pt x="22" y="2515"/>
                  </a:cubicBezTo>
                  <a:cubicBezTo>
                    <a:pt x="34" y="2524"/>
                    <a:pt x="135" y="2543"/>
                    <a:pt x="196" y="2533"/>
                  </a:cubicBezTo>
                  <a:cubicBezTo>
                    <a:pt x="257" y="2523"/>
                    <a:pt x="337" y="2494"/>
                    <a:pt x="388" y="2455"/>
                  </a:cubicBezTo>
                  <a:cubicBezTo>
                    <a:pt x="439" y="2416"/>
                    <a:pt x="467" y="2342"/>
                    <a:pt x="502" y="2299"/>
                  </a:cubicBezTo>
                  <a:cubicBezTo>
                    <a:pt x="537" y="2256"/>
                    <a:pt x="566" y="2214"/>
                    <a:pt x="598" y="2197"/>
                  </a:cubicBezTo>
                  <a:cubicBezTo>
                    <a:pt x="630" y="2180"/>
                    <a:pt x="670" y="2191"/>
                    <a:pt x="694" y="2197"/>
                  </a:cubicBezTo>
                  <a:cubicBezTo>
                    <a:pt x="718" y="2203"/>
                    <a:pt x="739" y="2240"/>
                    <a:pt x="742" y="2230"/>
                  </a:cubicBezTo>
                  <a:cubicBezTo>
                    <a:pt x="745" y="2220"/>
                    <a:pt x="725" y="2207"/>
                    <a:pt x="712" y="2137"/>
                  </a:cubicBezTo>
                  <a:cubicBezTo>
                    <a:pt x="699" y="2067"/>
                    <a:pt x="671" y="1903"/>
                    <a:pt x="664" y="1807"/>
                  </a:cubicBezTo>
                  <a:cubicBezTo>
                    <a:pt x="657" y="1711"/>
                    <a:pt x="661" y="1630"/>
                    <a:pt x="670" y="1561"/>
                  </a:cubicBezTo>
                  <a:cubicBezTo>
                    <a:pt x="679" y="1492"/>
                    <a:pt x="705" y="1450"/>
                    <a:pt x="718" y="1393"/>
                  </a:cubicBezTo>
                  <a:cubicBezTo>
                    <a:pt x="731" y="1336"/>
                    <a:pt x="776" y="1427"/>
                    <a:pt x="748" y="1219"/>
                  </a:cubicBezTo>
                  <a:cubicBezTo>
                    <a:pt x="720" y="1011"/>
                    <a:pt x="598" y="230"/>
                    <a:pt x="550" y="115"/>
                  </a:cubicBezTo>
                  <a:close/>
                </a:path>
              </a:pathLst>
            </a:custGeom>
            <a:gradFill rotWithShape="0">
              <a:gsLst>
                <a:gs pos="0">
                  <a:schemeClr val="accent2">
                    <a:gamma/>
                    <a:shade val="46275"/>
                    <a:invGamma/>
                  </a:schemeClr>
                </a:gs>
                <a:gs pos="50000">
                  <a:schemeClr val="accent2"/>
                </a:gs>
                <a:gs pos="100000">
                  <a:schemeClr val="accent2">
                    <a:gamma/>
                    <a:shade val="46275"/>
                    <a:invGamma/>
                  </a:schemeClr>
                </a:gs>
              </a:gsLst>
              <a:lin ang="0" scaled="1"/>
            </a:gradFill>
            <a:ln w="9525">
              <a:noFill/>
              <a:round/>
              <a:headEnd/>
              <a:tailEnd/>
            </a:ln>
            <a:effectLst/>
          </p:spPr>
          <p:txBody>
            <a:bodyPr wrap="none" anchor="ctr"/>
            <a:lstStyle/>
            <a:p>
              <a:pPr>
                <a:defRPr/>
              </a:pPr>
              <a:endParaRPr lang="fr-FR"/>
            </a:p>
          </p:txBody>
        </p:sp>
        <p:sp>
          <p:nvSpPr>
            <p:cNvPr id="4145" name="Freeform 49" descr="kimonopat1"/>
            <p:cNvSpPr>
              <a:spLocks/>
            </p:cNvSpPr>
            <p:nvPr/>
          </p:nvSpPr>
          <p:spPr bwMode="auto">
            <a:xfrm>
              <a:off x="5046" y="2229"/>
              <a:ext cx="617" cy="1376"/>
            </a:xfrm>
            <a:custGeom>
              <a:avLst/>
              <a:gdLst/>
              <a:ahLst/>
              <a:cxnLst>
                <a:cxn ang="0">
                  <a:pos x="486" y="3"/>
                </a:cxn>
                <a:cxn ang="0">
                  <a:pos x="402" y="381"/>
                </a:cxn>
                <a:cxn ang="0">
                  <a:pos x="216" y="777"/>
                </a:cxn>
                <a:cxn ang="0">
                  <a:pos x="0" y="1119"/>
                </a:cxn>
                <a:cxn ang="0">
                  <a:pos x="102" y="1101"/>
                </a:cxn>
                <a:cxn ang="0">
                  <a:pos x="282" y="1119"/>
                </a:cxn>
                <a:cxn ang="0">
                  <a:pos x="378" y="1185"/>
                </a:cxn>
                <a:cxn ang="0">
                  <a:pos x="432" y="1269"/>
                </a:cxn>
                <a:cxn ang="0">
                  <a:pos x="444" y="1365"/>
                </a:cxn>
                <a:cxn ang="0">
                  <a:pos x="498" y="1203"/>
                </a:cxn>
                <a:cxn ang="0">
                  <a:pos x="564" y="825"/>
                </a:cxn>
                <a:cxn ang="0">
                  <a:pos x="606" y="363"/>
                </a:cxn>
                <a:cxn ang="0">
                  <a:pos x="486" y="3"/>
                </a:cxn>
              </a:cxnLst>
              <a:rect l="0" t="0" r="r" b="b"/>
              <a:pathLst>
                <a:path w="617" h="1376">
                  <a:moveTo>
                    <a:pt x="486" y="3"/>
                  </a:moveTo>
                  <a:cubicBezTo>
                    <a:pt x="452" y="6"/>
                    <a:pt x="447" y="252"/>
                    <a:pt x="402" y="381"/>
                  </a:cubicBezTo>
                  <a:cubicBezTo>
                    <a:pt x="357" y="510"/>
                    <a:pt x="283" y="654"/>
                    <a:pt x="216" y="777"/>
                  </a:cubicBezTo>
                  <a:cubicBezTo>
                    <a:pt x="149" y="900"/>
                    <a:pt x="19" y="1065"/>
                    <a:pt x="0" y="1119"/>
                  </a:cubicBezTo>
                  <a:cubicBezTo>
                    <a:pt x="48" y="1119"/>
                    <a:pt x="55" y="1101"/>
                    <a:pt x="102" y="1101"/>
                  </a:cubicBezTo>
                  <a:cubicBezTo>
                    <a:pt x="149" y="1101"/>
                    <a:pt x="236" y="1105"/>
                    <a:pt x="282" y="1119"/>
                  </a:cubicBezTo>
                  <a:cubicBezTo>
                    <a:pt x="328" y="1133"/>
                    <a:pt x="353" y="1160"/>
                    <a:pt x="378" y="1185"/>
                  </a:cubicBezTo>
                  <a:cubicBezTo>
                    <a:pt x="403" y="1210"/>
                    <a:pt x="421" y="1239"/>
                    <a:pt x="432" y="1269"/>
                  </a:cubicBezTo>
                  <a:cubicBezTo>
                    <a:pt x="443" y="1299"/>
                    <a:pt x="433" y="1376"/>
                    <a:pt x="444" y="1365"/>
                  </a:cubicBezTo>
                  <a:cubicBezTo>
                    <a:pt x="455" y="1354"/>
                    <a:pt x="478" y="1293"/>
                    <a:pt x="498" y="1203"/>
                  </a:cubicBezTo>
                  <a:cubicBezTo>
                    <a:pt x="518" y="1113"/>
                    <a:pt x="546" y="965"/>
                    <a:pt x="564" y="825"/>
                  </a:cubicBezTo>
                  <a:cubicBezTo>
                    <a:pt x="582" y="685"/>
                    <a:pt x="617" y="496"/>
                    <a:pt x="606" y="363"/>
                  </a:cubicBezTo>
                  <a:cubicBezTo>
                    <a:pt x="595" y="230"/>
                    <a:pt x="520" y="0"/>
                    <a:pt x="486" y="3"/>
                  </a:cubicBezTo>
                  <a:close/>
                </a:path>
              </a:pathLst>
            </a:custGeom>
            <a:blipFill dpi="0" rotWithShape="0">
              <a:blip r:embed="rId20" cstate="print"/>
              <a:srcRect/>
              <a:tile tx="0" ty="0" sx="100000" sy="100000" flip="none" algn="tl"/>
            </a:blipFill>
            <a:ln w="9525" cap="flat" cmpd="sng">
              <a:noFill/>
              <a:prstDash val="solid"/>
              <a:round/>
              <a:headEnd/>
              <a:tailEnd/>
            </a:ln>
            <a:effectLst/>
          </p:spPr>
          <p:txBody>
            <a:bodyPr wrap="none" anchor="ctr"/>
            <a:lstStyle/>
            <a:p>
              <a:pPr>
                <a:defRPr/>
              </a:pPr>
              <a:endParaRPr lang="fr-FR"/>
            </a:p>
          </p:txBody>
        </p:sp>
        <p:sp>
          <p:nvSpPr>
            <p:cNvPr id="4146" name="Freeform 50" descr="kimonopat1"/>
            <p:cNvSpPr>
              <a:spLocks/>
            </p:cNvSpPr>
            <p:nvPr/>
          </p:nvSpPr>
          <p:spPr bwMode="auto">
            <a:xfrm>
              <a:off x="5193" y="269"/>
              <a:ext cx="576" cy="3180"/>
            </a:xfrm>
            <a:custGeom>
              <a:avLst/>
              <a:gdLst/>
              <a:ahLst/>
              <a:cxnLst>
                <a:cxn ang="0">
                  <a:pos x="42" y="61"/>
                </a:cxn>
                <a:cxn ang="0">
                  <a:pos x="156" y="517"/>
                </a:cxn>
                <a:cxn ang="0">
                  <a:pos x="288" y="991"/>
                </a:cxn>
                <a:cxn ang="0">
                  <a:pos x="414" y="1435"/>
                </a:cxn>
                <a:cxn ang="0">
                  <a:pos x="576" y="1807"/>
                </a:cxn>
                <a:cxn ang="0">
                  <a:pos x="576" y="3055"/>
                </a:cxn>
                <a:cxn ang="0">
                  <a:pos x="414" y="2557"/>
                </a:cxn>
                <a:cxn ang="0">
                  <a:pos x="252" y="1765"/>
                </a:cxn>
                <a:cxn ang="0">
                  <a:pos x="126" y="961"/>
                </a:cxn>
                <a:cxn ang="0">
                  <a:pos x="12" y="151"/>
                </a:cxn>
                <a:cxn ang="0">
                  <a:pos x="42" y="61"/>
                </a:cxn>
              </a:cxnLst>
              <a:rect l="0" t="0" r="r" b="b"/>
              <a:pathLst>
                <a:path w="576" h="3180">
                  <a:moveTo>
                    <a:pt x="42" y="61"/>
                  </a:moveTo>
                  <a:cubicBezTo>
                    <a:pt x="66" y="122"/>
                    <a:pt x="115" y="362"/>
                    <a:pt x="156" y="517"/>
                  </a:cubicBezTo>
                  <a:cubicBezTo>
                    <a:pt x="197" y="672"/>
                    <a:pt x="245" y="838"/>
                    <a:pt x="288" y="991"/>
                  </a:cubicBezTo>
                  <a:cubicBezTo>
                    <a:pt x="331" y="1144"/>
                    <a:pt x="366" y="1299"/>
                    <a:pt x="414" y="1435"/>
                  </a:cubicBezTo>
                  <a:cubicBezTo>
                    <a:pt x="462" y="1571"/>
                    <a:pt x="549" y="1537"/>
                    <a:pt x="576" y="1807"/>
                  </a:cubicBezTo>
                  <a:lnTo>
                    <a:pt x="576" y="3055"/>
                  </a:lnTo>
                  <a:cubicBezTo>
                    <a:pt x="549" y="3180"/>
                    <a:pt x="468" y="2772"/>
                    <a:pt x="414" y="2557"/>
                  </a:cubicBezTo>
                  <a:cubicBezTo>
                    <a:pt x="360" y="2342"/>
                    <a:pt x="300" y="2031"/>
                    <a:pt x="252" y="1765"/>
                  </a:cubicBezTo>
                  <a:cubicBezTo>
                    <a:pt x="204" y="1499"/>
                    <a:pt x="166" y="1230"/>
                    <a:pt x="126" y="961"/>
                  </a:cubicBezTo>
                  <a:cubicBezTo>
                    <a:pt x="86" y="692"/>
                    <a:pt x="24" y="299"/>
                    <a:pt x="12" y="151"/>
                  </a:cubicBezTo>
                  <a:cubicBezTo>
                    <a:pt x="0" y="3"/>
                    <a:pt x="18" y="0"/>
                    <a:pt x="42" y="61"/>
                  </a:cubicBezTo>
                  <a:close/>
                </a:path>
              </a:pathLst>
            </a:custGeom>
            <a:blipFill dpi="0" rotWithShape="0">
              <a:blip r:embed="rId20" cstate="print"/>
              <a:srcRect/>
              <a:tile tx="0" ty="0" sx="100000" sy="100000" flip="none" algn="tl"/>
            </a:blipFill>
            <a:ln w="9525" cap="flat" cmpd="sng">
              <a:noFill/>
              <a:prstDash val="solid"/>
              <a:round/>
              <a:headEnd/>
              <a:tailEnd/>
            </a:ln>
            <a:effectLst/>
          </p:spPr>
          <p:txBody>
            <a:bodyPr wrap="none" anchor="ctr"/>
            <a:lstStyle/>
            <a:p>
              <a:pPr>
                <a:defRPr/>
              </a:pPr>
              <a:endParaRPr lang="fr-FR"/>
            </a:p>
          </p:txBody>
        </p:sp>
        <p:sp>
          <p:nvSpPr>
            <p:cNvPr id="4147" name="Freeform 51"/>
            <p:cNvSpPr>
              <a:spLocks/>
            </p:cNvSpPr>
            <p:nvPr/>
          </p:nvSpPr>
          <p:spPr bwMode="auto">
            <a:xfrm>
              <a:off x="5197" y="165"/>
              <a:ext cx="573" cy="1935"/>
            </a:xfrm>
            <a:custGeom>
              <a:avLst/>
              <a:gdLst/>
              <a:ahLst/>
              <a:cxnLst>
                <a:cxn ang="0">
                  <a:pos x="69" y="63"/>
                </a:cxn>
                <a:cxn ang="0">
                  <a:pos x="207" y="549"/>
                </a:cxn>
                <a:cxn ang="0">
                  <a:pos x="381" y="1101"/>
                </a:cxn>
                <a:cxn ang="0">
                  <a:pos x="573" y="1575"/>
                </a:cxn>
                <a:cxn ang="0">
                  <a:pos x="573" y="1935"/>
                </a:cxn>
                <a:cxn ang="0">
                  <a:pos x="321" y="1449"/>
                </a:cxn>
                <a:cxn ang="0">
                  <a:pos x="147" y="699"/>
                </a:cxn>
                <a:cxn ang="0">
                  <a:pos x="15" y="171"/>
                </a:cxn>
                <a:cxn ang="0">
                  <a:pos x="69" y="63"/>
                </a:cxn>
              </a:cxnLst>
              <a:rect l="0" t="0" r="r" b="b"/>
              <a:pathLst>
                <a:path w="573" h="1935">
                  <a:moveTo>
                    <a:pt x="69" y="63"/>
                  </a:moveTo>
                  <a:cubicBezTo>
                    <a:pt x="101" y="126"/>
                    <a:pt x="155" y="376"/>
                    <a:pt x="207" y="549"/>
                  </a:cubicBezTo>
                  <a:cubicBezTo>
                    <a:pt x="259" y="722"/>
                    <a:pt x="320" y="930"/>
                    <a:pt x="381" y="1101"/>
                  </a:cubicBezTo>
                  <a:cubicBezTo>
                    <a:pt x="442" y="1272"/>
                    <a:pt x="541" y="1436"/>
                    <a:pt x="573" y="1575"/>
                  </a:cubicBezTo>
                  <a:lnTo>
                    <a:pt x="573" y="1935"/>
                  </a:lnTo>
                  <a:cubicBezTo>
                    <a:pt x="531" y="1914"/>
                    <a:pt x="392" y="1655"/>
                    <a:pt x="321" y="1449"/>
                  </a:cubicBezTo>
                  <a:cubicBezTo>
                    <a:pt x="250" y="1243"/>
                    <a:pt x="198" y="912"/>
                    <a:pt x="147" y="699"/>
                  </a:cubicBezTo>
                  <a:cubicBezTo>
                    <a:pt x="96" y="486"/>
                    <a:pt x="30" y="274"/>
                    <a:pt x="15" y="171"/>
                  </a:cubicBezTo>
                  <a:cubicBezTo>
                    <a:pt x="0" y="68"/>
                    <a:pt x="37" y="0"/>
                    <a:pt x="69" y="63"/>
                  </a:cubicBezTo>
                  <a:close/>
                </a:path>
              </a:pathLst>
            </a:custGeom>
            <a:gradFill rotWithShape="0">
              <a:gsLst>
                <a:gs pos="0">
                  <a:schemeClr val="bg1"/>
                </a:gs>
                <a:gs pos="100000">
                  <a:schemeClr val="folHlink"/>
                </a:gs>
              </a:gsLst>
              <a:lin ang="0" scaled="1"/>
            </a:gradFill>
            <a:ln w="9525" cap="flat" cmpd="sng">
              <a:noFill/>
              <a:prstDash val="solid"/>
              <a:round/>
              <a:headEnd type="none" w="med" len="med"/>
              <a:tailEnd type="none" w="med" len="med"/>
            </a:ln>
            <a:effectLst/>
          </p:spPr>
          <p:txBody>
            <a:bodyPr wrap="none" anchor="ctr"/>
            <a:lstStyle/>
            <a:p>
              <a:pPr>
                <a:defRPr/>
              </a:pPr>
              <a:endParaRPr lang="fr-FR"/>
            </a:p>
          </p:txBody>
        </p:sp>
        <p:sp>
          <p:nvSpPr>
            <p:cNvPr id="4148" name="Freeform 52"/>
            <p:cNvSpPr>
              <a:spLocks/>
            </p:cNvSpPr>
            <p:nvPr/>
          </p:nvSpPr>
          <p:spPr bwMode="auto">
            <a:xfrm>
              <a:off x="5004" y="0"/>
              <a:ext cx="363" cy="2112"/>
            </a:xfrm>
            <a:custGeom>
              <a:avLst/>
              <a:gdLst/>
              <a:ahLst/>
              <a:cxnLst>
                <a:cxn ang="0">
                  <a:pos x="0" y="2094"/>
                </a:cxn>
                <a:cxn ang="0">
                  <a:pos x="66" y="1992"/>
                </a:cxn>
                <a:cxn ang="0">
                  <a:pos x="150" y="1464"/>
                </a:cxn>
                <a:cxn ang="0">
                  <a:pos x="234" y="678"/>
                </a:cxn>
                <a:cxn ang="0">
                  <a:pos x="324" y="0"/>
                </a:cxn>
                <a:cxn ang="0">
                  <a:pos x="0" y="0"/>
                </a:cxn>
                <a:cxn ang="0">
                  <a:pos x="0" y="2094"/>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w="9525">
              <a:noFill/>
              <a:round/>
              <a:headEnd/>
              <a:tailEnd/>
            </a:ln>
            <a:effectLst/>
          </p:spPr>
          <p:txBody>
            <a:bodyPr wrap="none" anchor="ctr"/>
            <a:lstStyle/>
            <a:p>
              <a:pPr>
                <a:defRPr/>
              </a:pPr>
              <a:endParaRPr lang="fr-FR"/>
            </a:p>
          </p:txBody>
        </p:sp>
        <p:sp>
          <p:nvSpPr>
            <p:cNvPr id="4149" name="Freeform 53"/>
            <p:cNvSpPr>
              <a:spLocks/>
            </p:cNvSpPr>
            <p:nvPr/>
          </p:nvSpPr>
          <p:spPr bwMode="auto">
            <a:xfrm>
              <a:off x="5004" y="1"/>
              <a:ext cx="189" cy="2112"/>
            </a:xfrm>
            <a:custGeom>
              <a:avLst/>
              <a:gdLst/>
              <a:ahLst/>
              <a:cxnLst>
                <a:cxn ang="0">
                  <a:pos x="0" y="2094"/>
                </a:cxn>
                <a:cxn ang="0">
                  <a:pos x="66" y="1992"/>
                </a:cxn>
                <a:cxn ang="0">
                  <a:pos x="150" y="1464"/>
                </a:cxn>
                <a:cxn ang="0">
                  <a:pos x="234" y="678"/>
                </a:cxn>
                <a:cxn ang="0">
                  <a:pos x="324" y="0"/>
                </a:cxn>
                <a:cxn ang="0">
                  <a:pos x="0" y="0"/>
                </a:cxn>
                <a:cxn ang="0">
                  <a:pos x="0" y="2094"/>
                </a:cxn>
              </a:cxnLst>
              <a:rect l="0" t="0" r="r" b="b"/>
              <a:pathLst>
                <a:path w="363" h="2112">
                  <a:moveTo>
                    <a:pt x="0" y="2094"/>
                  </a:moveTo>
                  <a:cubicBezTo>
                    <a:pt x="54" y="2112"/>
                    <a:pt x="41" y="2097"/>
                    <a:pt x="66" y="1992"/>
                  </a:cubicBezTo>
                  <a:cubicBezTo>
                    <a:pt x="91" y="1887"/>
                    <a:pt x="122" y="1683"/>
                    <a:pt x="150" y="1464"/>
                  </a:cubicBezTo>
                  <a:cubicBezTo>
                    <a:pt x="178" y="1245"/>
                    <a:pt x="205" y="922"/>
                    <a:pt x="234" y="678"/>
                  </a:cubicBezTo>
                  <a:cubicBezTo>
                    <a:pt x="263" y="434"/>
                    <a:pt x="363" y="113"/>
                    <a:pt x="324" y="0"/>
                  </a:cubicBezTo>
                  <a:lnTo>
                    <a:pt x="0" y="0"/>
                  </a:lnTo>
                  <a:cubicBezTo>
                    <a:pt x="0" y="0"/>
                    <a:pt x="0" y="2094"/>
                    <a:pt x="0" y="2094"/>
                  </a:cubicBezTo>
                  <a:close/>
                </a:path>
              </a:pathLst>
            </a:custGeom>
            <a:gradFill rotWithShape="0">
              <a:gsLst>
                <a:gs pos="0">
                  <a:schemeClr val="folHlink"/>
                </a:gs>
                <a:gs pos="50000">
                  <a:schemeClr val="hlink"/>
                </a:gs>
                <a:gs pos="100000">
                  <a:schemeClr val="folHlink"/>
                </a:gs>
              </a:gsLst>
              <a:lin ang="0" scaled="1"/>
            </a:gradFill>
            <a:ln w="9525">
              <a:noFill/>
              <a:round/>
              <a:headEnd/>
              <a:tailEnd/>
            </a:ln>
            <a:effectLst/>
          </p:spPr>
          <p:txBody>
            <a:bodyPr wrap="none" anchor="ctr"/>
            <a:lstStyle/>
            <a:p>
              <a:pPr>
                <a:defRPr/>
              </a:pPr>
              <a:endParaRPr lang="fr-FR"/>
            </a:p>
          </p:txBody>
        </p:sp>
        <p:sp>
          <p:nvSpPr>
            <p:cNvPr id="4150" name="Rectangle 54"/>
            <p:cNvSpPr>
              <a:spLocks noChangeArrowheads="1"/>
            </p:cNvSpPr>
            <p:nvPr/>
          </p:nvSpPr>
          <p:spPr bwMode="auto">
            <a:xfrm>
              <a:off x="4955" y="1"/>
              <a:ext cx="56" cy="4320"/>
            </a:xfrm>
            <a:prstGeom prst="rect">
              <a:avLst/>
            </a:prstGeom>
            <a:gradFill rotWithShape="0">
              <a:gsLst>
                <a:gs pos="0">
                  <a:srgbClr val="FAE3B7"/>
                </a:gs>
                <a:gs pos="17999">
                  <a:srgbClr val="A28949"/>
                </a:gs>
                <a:gs pos="31000">
                  <a:srgbClr val="835E17"/>
                </a:gs>
                <a:gs pos="33000">
                  <a:srgbClr val="BD922A"/>
                </a:gs>
                <a:gs pos="37000">
                  <a:srgbClr val="FBE4AE"/>
                </a:gs>
                <a:gs pos="78999">
                  <a:srgbClr val="BD922A"/>
                </a:gs>
                <a:gs pos="87000">
                  <a:srgbClr val="BD922A"/>
                </a:gs>
                <a:gs pos="100000">
                  <a:srgbClr val="FBE4AE"/>
                </a:gs>
              </a:gsLst>
              <a:lin ang="5400000" scaled="1"/>
            </a:gradFill>
            <a:ln w="9525">
              <a:noFill/>
              <a:miter lim="800000"/>
              <a:headEnd/>
              <a:tailEnd/>
            </a:ln>
            <a:effectLst/>
          </p:spPr>
          <p:txBody>
            <a:bodyPr wrap="none" anchor="ctr"/>
            <a:lstStyle/>
            <a:p>
              <a:pPr algn="ctr">
                <a:defRPr/>
              </a:pPr>
              <a:endParaRPr kumimoji="1" lang="fr-FR"/>
            </a:p>
          </p:txBody>
        </p:sp>
        <p:sp>
          <p:nvSpPr>
            <p:cNvPr id="4151" name="Freeform 55"/>
            <p:cNvSpPr>
              <a:spLocks/>
            </p:cNvSpPr>
            <p:nvPr/>
          </p:nvSpPr>
          <p:spPr bwMode="auto">
            <a:xfrm>
              <a:off x="5013" y="3924"/>
              <a:ext cx="734" cy="390"/>
            </a:xfrm>
            <a:custGeom>
              <a:avLst/>
              <a:gdLst/>
              <a:ahLst/>
              <a:cxnLst>
                <a:cxn ang="0">
                  <a:pos x="1" y="357"/>
                </a:cxn>
                <a:cxn ang="0">
                  <a:pos x="109" y="341"/>
                </a:cxn>
                <a:cxn ang="0">
                  <a:pos x="241" y="305"/>
                </a:cxn>
                <a:cxn ang="0">
                  <a:pos x="353" y="209"/>
                </a:cxn>
                <a:cxn ang="0">
                  <a:pos x="429" y="89"/>
                </a:cxn>
                <a:cxn ang="0">
                  <a:pos x="493" y="17"/>
                </a:cxn>
                <a:cxn ang="0">
                  <a:pos x="577" y="1"/>
                </a:cxn>
                <a:cxn ang="0">
                  <a:pos x="629" y="21"/>
                </a:cxn>
                <a:cxn ang="0">
                  <a:pos x="673" y="65"/>
                </a:cxn>
                <a:cxn ang="0">
                  <a:pos x="673" y="137"/>
                </a:cxn>
                <a:cxn ang="0">
                  <a:pos x="561" y="225"/>
                </a:cxn>
                <a:cxn ang="0">
                  <a:pos x="425" y="297"/>
                </a:cxn>
                <a:cxn ang="0">
                  <a:pos x="245" y="357"/>
                </a:cxn>
                <a:cxn ang="0">
                  <a:pos x="113" y="377"/>
                </a:cxn>
                <a:cxn ang="0">
                  <a:pos x="1" y="357"/>
                </a:cxn>
              </a:cxnLst>
              <a:rect l="0" t="0" r="r" b="b"/>
              <a:pathLst>
                <a:path w="692" h="378">
                  <a:moveTo>
                    <a:pt x="1" y="357"/>
                  </a:moveTo>
                  <a:cubicBezTo>
                    <a:pt x="0" y="351"/>
                    <a:pt x="69" y="350"/>
                    <a:pt x="109" y="341"/>
                  </a:cubicBezTo>
                  <a:cubicBezTo>
                    <a:pt x="149" y="332"/>
                    <a:pt x="200" y="327"/>
                    <a:pt x="241" y="305"/>
                  </a:cubicBezTo>
                  <a:cubicBezTo>
                    <a:pt x="282" y="283"/>
                    <a:pt x="322" y="245"/>
                    <a:pt x="353" y="209"/>
                  </a:cubicBezTo>
                  <a:cubicBezTo>
                    <a:pt x="384" y="173"/>
                    <a:pt x="406" y="121"/>
                    <a:pt x="429" y="89"/>
                  </a:cubicBezTo>
                  <a:cubicBezTo>
                    <a:pt x="452" y="57"/>
                    <a:pt x="468" y="32"/>
                    <a:pt x="493" y="17"/>
                  </a:cubicBezTo>
                  <a:cubicBezTo>
                    <a:pt x="518" y="2"/>
                    <a:pt x="554" y="0"/>
                    <a:pt x="577" y="1"/>
                  </a:cubicBezTo>
                  <a:cubicBezTo>
                    <a:pt x="600" y="2"/>
                    <a:pt x="613" y="10"/>
                    <a:pt x="629" y="21"/>
                  </a:cubicBezTo>
                  <a:cubicBezTo>
                    <a:pt x="645" y="32"/>
                    <a:pt x="666" y="46"/>
                    <a:pt x="673" y="65"/>
                  </a:cubicBezTo>
                  <a:cubicBezTo>
                    <a:pt x="680" y="84"/>
                    <a:pt x="692" y="110"/>
                    <a:pt x="673" y="137"/>
                  </a:cubicBezTo>
                  <a:cubicBezTo>
                    <a:pt x="654" y="164"/>
                    <a:pt x="602" y="198"/>
                    <a:pt x="561" y="225"/>
                  </a:cubicBezTo>
                  <a:cubicBezTo>
                    <a:pt x="520" y="252"/>
                    <a:pt x="478" y="275"/>
                    <a:pt x="425" y="297"/>
                  </a:cubicBezTo>
                  <a:cubicBezTo>
                    <a:pt x="372" y="319"/>
                    <a:pt x="297" y="344"/>
                    <a:pt x="245" y="357"/>
                  </a:cubicBezTo>
                  <a:cubicBezTo>
                    <a:pt x="193" y="370"/>
                    <a:pt x="156" y="376"/>
                    <a:pt x="113" y="377"/>
                  </a:cubicBezTo>
                  <a:cubicBezTo>
                    <a:pt x="70" y="378"/>
                    <a:pt x="2" y="363"/>
                    <a:pt x="1" y="357"/>
                  </a:cubicBezTo>
                  <a:close/>
                </a:path>
              </a:pathLst>
            </a:custGeom>
            <a:gradFill rotWithShape="0">
              <a:gsLst>
                <a:gs pos="0">
                  <a:schemeClr val="bg1"/>
                </a:gs>
                <a:gs pos="50000">
                  <a:schemeClr val="folHlink"/>
                </a:gs>
                <a:gs pos="100000">
                  <a:schemeClr val="bg1"/>
                </a:gs>
              </a:gsLst>
              <a:lin ang="0" scaled="1"/>
            </a:gradFill>
            <a:ln w="9525" cap="flat" cmpd="sng">
              <a:noFill/>
              <a:prstDash val="solid"/>
              <a:round/>
              <a:headEnd type="none" w="med" len="med"/>
              <a:tailEnd type="none" w="med" len="med"/>
            </a:ln>
            <a:effectLst/>
          </p:spPr>
          <p:txBody>
            <a:bodyPr wrap="none" anchor="ctr"/>
            <a:lstStyle/>
            <a:p>
              <a:pPr>
                <a:defRPr/>
              </a:pPr>
              <a:endParaRPr lang="fr-FR"/>
            </a:p>
          </p:txBody>
        </p:sp>
        <p:sp>
          <p:nvSpPr>
            <p:cNvPr id="4152" name="AutoShape 56"/>
            <p:cNvSpPr>
              <a:spLocks noChangeArrowheads="1"/>
            </p:cNvSpPr>
            <p:nvPr/>
          </p:nvSpPr>
          <p:spPr bwMode="hidden">
            <a:xfrm rot="5400000">
              <a:off x="2724" y="2089"/>
              <a:ext cx="4320" cy="142"/>
            </a:xfrm>
            <a:custGeom>
              <a:avLst/>
              <a:gdLst>
                <a:gd name="G0" fmla="+- 607 0 0"/>
                <a:gd name="G1" fmla="+- 21600 0 607"/>
                <a:gd name="G2" fmla="*/ 607 1 2"/>
                <a:gd name="G3" fmla="+- 21600 0 G2"/>
                <a:gd name="G4" fmla="+/ 607 21600 2"/>
                <a:gd name="G5" fmla="+/ G1 0 2"/>
                <a:gd name="G6" fmla="*/ 21600 21600 607"/>
                <a:gd name="G7" fmla="*/ G6 1 2"/>
                <a:gd name="G8" fmla="+- 21600 0 G7"/>
                <a:gd name="G9" fmla="*/ 21600 1 2"/>
                <a:gd name="G10" fmla="+- 607 0 G9"/>
                <a:gd name="G11" fmla="?: G10 G8 0"/>
                <a:gd name="G12" fmla="?: G10 G7 21600"/>
                <a:gd name="T0" fmla="*/ 21296 w 21600"/>
                <a:gd name="T1" fmla="*/ 10800 h 21600"/>
                <a:gd name="T2" fmla="*/ 10800 w 21600"/>
                <a:gd name="T3" fmla="*/ 21600 h 21600"/>
                <a:gd name="T4" fmla="*/ 304 w 21600"/>
                <a:gd name="T5" fmla="*/ 10800 h 21600"/>
                <a:gd name="T6" fmla="*/ 10800 w 21600"/>
                <a:gd name="T7" fmla="*/ 0 h 21600"/>
                <a:gd name="T8" fmla="*/ 2104 w 21600"/>
                <a:gd name="T9" fmla="*/ 2104 h 21600"/>
                <a:gd name="T10" fmla="*/ 19496 w 21600"/>
                <a:gd name="T11" fmla="*/ 19496 h 21600"/>
              </a:gdLst>
              <a:ahLst/>
              <a:cxnLst>
                <a:cxn ang="0">
                  <a:pos x="T0" y="T1"/>
                </a:cxn>
                <a:cxn ang="0">
                  <a:pos x="T2" y="T3"/>
                </a:cxn>
                <a:cxn ang="0">
                  <a:pos x="T4" y="T5"/>
                </a:cxn>
                <a:cxn ang="0">
                  <a:pos x="T6" y="T7"/>
                </a:cxn>
              </a:cxnLst>
              <a:rect l="T8" t="T9" r="T10" b="T11"/>
              <a:pathLst>
                <a:path w="21600" h="21600">
                  <a:moveTo>
                    <a:pt x="0" y="0"/>
                  </a:moveTo>
                  <a:lnTo>
                    <a:pt x="607" y="21600"/>
                  </a:lnTo>
                  <a:lnTo>
                    <a:pt x="20993" y="21600"/>
                  </a:lnTo>
                  <a:lnTo>
                    <a:pt x="21600" y="0"/>
                  </a:lnTo>
                  <a:close/>
                </a:path>
              </a:pathLst>
            </a:custGeom>
            <a:gradFill rotWithShape="0">
              <a:gsLst>
                <a:gs pos="0">
                  <a:schemeClr val="bg1"/>
                </a:gs>
                <a:gs pos="100000">
                  <a:schemeClr val="bg2"/>
                </a:gs>
              </a:gsLst>
              <a:lin ang="0" scaled="1"/>
            </a:gradFill>
            <a:ln w="9525">
              <a:noFill/>
              <a:miter lim="800000"/>
              <a:headEnd/>
              <a:tailEnd/>
            </a:ln>
            <a:effectLst/>
          </p:spPr>
          <p:txBody>
            <a:bodyPr rot="10800000" vert="eaVert" wrap="none" anchor="ctr"/>
            <a:lstStyle/>
            <a:p>
              <a:pPr algn="ctr">
                <a:defRPr/>
              </a:pPr>
              <a:endParaRPr kumimoji="1" lang="fr-FR"/>
            </a:p>
          </p:txBody>
        </p:sp>
      </p:grpSp>
      <p:sp>
        <p:nvSpPr>
          <p:cNvPr id="3075" name="Rectangle 57"/>
          <p:cNvSpPr>
            <a:spLocks noGrp="1" noChangeArrowheads="1"/>
          </p:cNvSpPr>
          <p:nvPr>
            <p:ph type="title"/>
          </p:nvPr>
        </p:nvSpPr>
        <p:spPr bwMode="auto">
          <a:xfrm>
            <a:off x="219075" y="227013"/>
            <a:ext cx="7477125"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3076" name="Rectangle 58"/>
          <p:cNvSpPr>
            <a:spLocks noGrp="1" noChangeArrowheads="1"/>
          </p:cNvSpPr>
          <p:nvPr>
            <p:ph type="body" idx="1"/>
          </p:nvPr>
        </p:nvSpPr>
        <p:spPr bwMode="auto">
          <a:xfrm>
            <a:off x="263525" y="1598613"/>
            <a:ext cx="7386638" cy="44973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155" name="Rectangle 59"/>
          <p:cNvSpPr>
            <a:spLocks noGrp="1" noChangeArrowheads="1"/>
          </p:cNvSpPr>
          <p:nvPr>
            <p:ph type="dt" sz="half" idx="2"/>
          </p:nvPr>
        </p:nvSpPr>
        <p:spPr bwMode="auto">
          <a:xfrm>
            <a:off x="301625" y="6242050"/>
            <a:ext cx="1782763"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lvl1pPr>
          </a:lstStyle>
          <a:p>
            <a:pPr>
              <a:defRPr/>
            </a:pPr>
            <a:endParaRPr lang="fr-FR"/>
          </a:p>
        </p:txBody>
      </p:sp>
      <p:sp>
        <p:nvSpPr>
          <p:cNvPr id="4156" name="Rectangle 60"/>
          <p:cNvSpPr>
            <a:spLocks noGrp="1" noChangeArrowheads="1"/>
          </p:cNvSpPr>
          <p:nvPr>
            <p:ph type="ftr" sz="quarter" idx="3"/>
          </p:nvPr>
        </p:nvSpPr>
        <p:spPr bwMode="auto">
          <a:xfrm>
            <a:off x="2257425" y="6248400"/>
            <a:ext cx="3455988"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vl1pPr>
          </a:lstStyle>
          <a:p>
            <a:pPr>
              <a:defRPr/>
            </a:pPr>
            <a:endParaRPr lang="fr-FR"/>
          </a:p>
        </p:txBody>
      </p:sp>
      <p:sp>
        <p:nvSpPr>
          <p:cNvPr id="4157" name="Rectangle 61"/>
          <p:cNvSpPr>
            <a:spLocks noGrp="1" noChangeArrowheads="1"/>
          </p:cNvSpPr>
          <p:nvPr>
            <p:ph type="sldNum" sz="quarter" idx="4"/>
          </p:nvPr>
        </p:nvSpPr>
        <p:spPr bwMode="auto">
          <a:xfrm>
            <a:off x="5867400" y="6248400"/>
            <a:ext cx="1755775" cy="474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lvl1pPr>
          </a:lstStyle>
          <a:p>
            <a:pPr>
              <a:defRPr/>
            </a:pPr>
            <a:fld id="{AC66BA4E-34DE-43A6-AB53-68FD6A846592}"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84" r:id="rId1"/>
    <p:sldLayoutId id="2147483683" r:id="rId2"/>
    <p:sldLayoutId id="2147483682" r:id="rId3"/>
    <p:sldLayoutId id="2147483681" r:id="rId4"/>
    <p:sldLayoutId id="2147483680" r:id="rId5"/>
    <p:sldLayoutId id="2147483679" r:id="rId6"/>
    <p:sldLayoutId id="2147483678" r:id="rId7"/>
    <p:sldLayoutId id="2147483677" r:id="rId8"/>
    <p:sldLayoutId id="2147483676" r:id="rId9"/>
    <p:sldLayoutId id="2147483675" r:id="rId10"/>
    <p:sldLayoutId id="2147483674" r:id="rId11"/>
    <p:sldLayoutId id="2147483673" r:id="rId12"/>
    <p:sldLayoutId id="2147483672" r:id="rId13"/>
    <p:sldLayoutId id="2147483671" r:id="rId14"/>
    <p:sldLayoutId id="2147483670" r:id="rId15"/>
    <p:sldLayoutId id="2147483669" r:id="rId16"/>
    <p:sldLayoutId id="2147483668" r:id="rId17"/>
  </p:sldLayoutIdLst>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Arial" charset="0"/>
          <a:cs typeface="Arial" charset="0"/>
        </a:defRPr>
      </a:lvl2pPr>
      <a:lvl3pPr algn="l" rtl="0" eaLnBrk="0" fontAlgn="base" hangingPunct="0">
        <a:spcBef>
          <a:spcPct val="0"/>
        </a:spcBef>
        <a:spcAft>
          <a:spcPct val="0"/>
        </a:spcAft>
        <a:defRPr sz="4000">
          <a:solidFill>
            <a:schemeClr val="tx2"/>
          </a:solidFill>
          <a:latin typeface="Arial" charset="0"/>
          <a:cs typeface="Arial" charset="0"/>
        </a:defRPr>
      </a:lvl3pPr>
      <a:lvl4pPr algn="l" rtl="0" eaLnBrk="0" fontAlgn="base" hangingPunct="0">
        <a:spcBef>
          <a:spcPct val="0"/>
        </a:spcBef>
        <a:spcAft>
          <a:spcPct val="0"/>
        </a:spcAft>
        <a:defRPr sz="4000">
          <a:solidFill>
            <a:schemeClr val="tx2"/>
          </a:solidFill>
          <a:latin typeface="Arial" charset="0"/>
          <a:cs typeface="Arial" charset="0"/>
        </a:defRPr>
      </a:lvl4pPr>
      <a:lvl5pPr algn="l" rtl="0" eaLnBrk="0" fontAlgn="base" hangingPunct="0">
        <a:spcBef>
          <a:spcPct val="0"/>
        </a:spcBef>
        <a:spcAft>
          <a:spcPct val="0"/>
        </a:spcAft>
        <a:defRPr sz="4000">
          <a:solidFill>
            <a:schemeClr val="tx2"/>
          </a:solidFill>
          <a:latin typeface="Arial" charset="0"/>
          <a:cs typeface="Arial" charset="0"/>
        </a:defRPr>
      </a:lvl5pPr>
      <a:lvl6pPr marL="457200" algn="l" rtl="0" fontAlgn="base">
        <a:spcBef>
          <a:spcPct val="0"/>
        </a:spcBef>
        <a:spcAft>
          <a:spcPct val="0"/>
        </a:spcAft>
        <a:defRPr sz="4000">
          <a:solidFill>
            <a:schemeClr val="tx2"/>
          </a:solidFill>
          <a:latin typeface="Arial" charset="0"/>
          <a:cs typeface="Arial" charset="0"/>
        </a:defRPr>
      </a:lvl6pPr>
      <a:lvl7pPr marL="914400" algn="l" rtl="0" fontAlgn="base">
        <a:spcBef>
          <a:spcPct val="0"/>
        </a:spcBef>
        <a:spcAft>
          <a:spcPct val="0"/>
        </a:spcAft>
        <a:defRPr sz="4000">
          <a:solidFill>
            <a:schemeClr val="tx2"/>
          </a:solidFill>
          <a:latin typeface="Arial" charset="0"/>
          <a:cs typeface="Arial" charset="0"/>
        </a:defRPr>
      </a:lvl7pPr>
      <a:lvl8pPr marL="1371600" algn="l" rtl="0" fontAlgn="base">
        <a:spcBef>
          <a:spcPct val="0"/>
        </a:spcBef>
        <a:spcAft>
          <a:spcPct val="0"/>
        </a:spcAft>
        <a:defRPr sz="4000">
          <a:solidFill>
            <a:schemeClr val="tx2"/>
          </a:solidFill>
          <a:latin typeface="Arial" charset="0"/>
          <a:cs typeface="Arial" charset="0"/>
        </a:defRPr>
      </a:lvl8pPr>
      <a:lvl9pPr marL="1828800" algn="l" rtl="0" fontAlgn="base">
        <a:spcBef>
          <a:spcPct val="0"/>
        </a:spcBef>
        <a:spcAft>
          <a:spcPct val="0"/>
        </a:spcAft>
        <a:defRPr sz="40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Blip>
          <a:blip r:embed="rId21"/>
        </a:buBlip>
        <a:defRPr sz="3200">
          <a:solidFill>
            <a:schemeClr val="tx1"/>
          </a:solidFill>
          <a:latin typeface="+mn-lt"/>
          <a:ea typeface="+mn-ea"/>
          <a:cs typeface="+mn-cs"/>
        </a:defRPr>
      </a:lvl1pPr>
      <a:lvl2pPr marL="742950" indent="-285750" algn="l" rtl="0" eaLnBrk="0" fontAlgn="base" hangingPunct="0">
        <a:spcBef>
          <a:spcPct val="20000"/>
        </a:spcBef>
        <a:spcAft>
          <a:spcPct val="0"/>
        </a:spcAft>
        <a:buSzPct val="80000"/>
        <a:buBlip>
          <a:blip r:embed="rId22"/>
        </a:buBlip>
        <a:defRPr sz="2800">
          <a:solidFill>
            <a:schemeClr val="tx1"/>
          </a:solidFill>
          <a:latin typeface="+mn-lt"/>
          <a:cs typeface="+mn-cs"/>
        </a:defRPr>
      </a:lvl2pPr>
      <a:lvl3pPr marL="1143000" indent="-228600" algn="l" rtl="0" eaLnBrk="0" fontAlgn="base" hangingPunct="0">
        <a:spcBef>
          <a:spcPct val="20000"/>
        </a:spcBef>
        <a:spcAft>
          <a:spcPct val="0"/>
        </a:spcAft>
        <a:buSzPct val="70000"/>
        <a:buBlip>
          <a:blip r:embed="rId23"/>
        </a:buBlip>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mfaid.com/" TargetMode="External"/><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en.wikipedia.org/wiki/File:Strawberry_soda.jpg"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eadon.com/comment/comment.php" TargetMode="Externa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6.xml"/><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pbase.com/cslr_challenge/cslr16_eligible"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17.xml"/><Relationship Id="rId5" Type="http://schemas.openxmlformats.org/officeDocument/2006/relationships/image" Target="../media/image42.jpeg"/><Relationship Id="rId4" Type="http://schemas.openxmlformats.org/officeDocument/2006/relationships/image" Target="../media/image41.jpeg"/></Relationships>
</file>

<file path=ppt/slides/_rels/slide4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images.google.co.ma/imgres?imgurl=http://www.qassimy.com/up/users/amina/DSC05267.jpg&amp;imgrefurl=http://www.qassimy.com/lesson/lesson-3671-1.html&amp;usg=__NzvsE8lHiWJAsrQV8i--JLU4vwE=&amp;h=525&amp;w=700&amp;sz=91&amp;hl=fr&amp;start=3&amp;um=1&amp;tbnid=vCBjLkIQJtG6zM:&amp;tbnh=105&amp;tbnw=140&amp;prev=/images%3Fq%3D%25D8%25A7%25D9%2584%25D8%25A8%25D9%2584%25D8%25A8%25D9%2588%25D9%2584%25D8%25A9%26hl%3Dfr%26um%3D1" TargetMode="External"/><Relationship Id="rId2" Type="http://schemas.openxmlformats.org/officeDocument/2006/relationships/image" Target="../media/image45.jpeg"/><Relationship Id="rId1" Type="http://schemas.openxmlformats.org/officeDocument/2006/relationships/slideLayout" Target="../slideLayouts/slideLayout4.xml"/><Relationship Id="rId4" Type="http://schemas.openxmlformats.org/officeDocument/2006/relationships/image" Target="../media/image46.jpeg"/></Relationships>
</file>

<file path=ppt/slides/_rels/slide5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images.google.com/imgres?imgurl=http://www.kundap.com/yuklemeler/resimler/2009/06/diabet1.jpg&amp;imgrefurl=http://www.kundap.com/haber_907.html&amp;usg=__rKiKT_8nScMjmSSDAacSRXePxJ0=&amp;h=640&amp;w=427&amp;sz=75&amp;hl=en&amp;start=10&amp;um=1&amp;itbs=1&amp;tbnid=rEd-Gj-bHv7yOM:&amp;tbnh=137&amp;tbnw=91&amp;prev=/images%3Fq%3Ddiabet%26hl%3Den%26rlz%3D1W1ADRA_fr%26sa%3DN%26um%3D1"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png"/><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57.png"/></Relationships>
</file>

<file path=ppt/slides/_rels/slide6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7.xml"/><Relationship Id="rId5" Type="http://schemas.openxmlformats.org/officeDocument/2006/relationships/image" Target="../media/image61.jpeg"/><Relationship Id="rId4" Type="http://schemas.openxmlformats.org/officeDocument/2006/relationships/image" Target="../media/image60.jpeg"/></Relationships>
</file>

<file path=ppt/slides/_rels/slide6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hyperlink" Target="http://images.google.com/imgres?imgurl=http://www.ladolceliving.com/images/stories/man%2520heart%2520attack.jpg&amp;imgrefurl=http://www.ladolceliving.com/medical-conditions/how-to-survive-a-heart-attack.html&amp;usg=__boB7fW7c9EZqSCLSg37Sdbm4GlQ=&amp;h=424&amp;w=283&amp;sz=63&amp;hl=en&amp;start=30&amp;um=1&amp;itbs=1&amp;tbnid=qzFwVwnunOZPbM:&amp;tbnh=126&amp;tbnw=84&amp;prev=/images%3Fq%3D%2522heart%2Battack%2522%26ndsp%3D20%26hl%3Den%26rlz%3D1W1ADRA_fr%26sa%3DN%26start%3D20%26um%3D1" TargetMode="External"/><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hyperlink" Target="http://images.google.co.ma/imgres?imgurl=http://www.positivefood.ch/shop/images/Dattes_Zahidi.jpg&amp;imgrefurl=http://www.positivefood.ch/shop/index.php%3Fmanufacturers_id%3D31&amp;usg=__rJ4SlCrFVVVc_5gnABBg2YG-F5U=&amp;h=250&amp;w=250&amp;sz=10&amp;hl=fr&amp;start=8&amp;um=1&amp;tbnid=m7hQE96u2w_PCM:&amp;tbnh=111&amp;tbnw=111&amp;prev=/images%3Fq%3Ddattes%26ndsp%3D20%26hl%3Dfr%26sa%3DN%26um%3D1"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16.xml"/></Relationships>
</file>

<file path=ppt/slides/_rels/slide71.xml.rels><?xml version="1.0" encoding="UTF-8" standalone="yes"?>
<Relationships xmlns="http://schemas.openxmlformats.org/package/2006/relationships"><Relationship Id="rId8" Type="http://schemas.openxmlformats.org/officeDocument/2006/relationships/hyperlink" Target="http://images.google.com/imgres?imgurl=http://www.egglesscooking.com/images/food-events/green-bell-pepper/cut-pepper.jpg&amp;imgrefurl=http://www.egglesscooking.com/2008/05/30/upma-stuffed-green-bell-pepper/&amp;usg=__Fsfyjeqi1nCXdEKeSdUGfPEFEMc=&amp;h=333&amp;w=500&amp;sz=38&amp;hl=en&amp;start=56&amp;um=1&amp;itbs=1&amp;tbnid=Xgp9T4EEBwWkRM:&amp;tbnh=87&amp;tbnw=130&amp;prev=/images%3Fq%3Dpepper%26start%3D40%26um%3D1%26hl%3Den%26sa%3DN%26ndsp%3D20%26tbs%3Disch:1" TargetMode="External"/><Relationship Id="rId3" Type="http://schemas.openxmlformats.org/officeDocument/2006/relationships/image" Target="../media/image71.jpeg"/><Relationship Id="rId7" Type="http://schemas.openxmlformats.org/officeDocument/2006/relationships/image" Target="../media/image73.jpeg"/><Relationship Id="rId2" Type="http://schemas.openxmlformats.org/officeDocument/2006/relationships/hyperlink" Target="http://images.google.com/imgres?imgurl=http://louisey.files.wordpress.com/2009/07/tomato.jpg&amp;imgrefurl=http://louisey.wordpress.com/2009/07/&amp;usg=__JYv9oIw3W46WVTlcGmay7bIZWYM=&amp;h=724&amp;w=686&amp;sz=51&amp;hl=en&amp;start=6&amp;um=1&amp;itbs=1&amp;tbnid=RGoUi3b6pLuDoM:&amp;tbnh=140&amp;tbnw=133&amp;prev=/images%3Fq%3Dtomato%26um%3D1%26hl%3Den%26sa%3DN%26tbs%3Disch:1" TargetMode="External"/><Relationship Id="rId1" Type="http://schemas.openxmlformats.org/officeDocument/2006/relationships/slideLayout" Target="../slideLayouts/slideLayout7.xml"/><Relationship Id="rId6" Type="http://schemas.openxmlformats.org/officeDocument/2006/relationships/hyperlink" Target="http://images.google.com/imgres?imgurl=http://agricultureguide.org/wp-content/uploads/2009/04/istock_000005797543eggplant.jpg&amp;imgrefurl=http://agricultureguide.org/agriculture/vegetative-production/eggplant/&amp;usg=__FF49VplStkf6_KldfuUVkGHrCUQ=&amp;h=343&amp;w=350&amp;sz=140&amp;hl=en&amp;start=2&amp;um=1&amp;itbs=1&amp;tbnid=rCpI7EAVI5uGSM:&amp;tbnh=118&amp;tbnw=120&amp;prev=/images%3Fq%3Deggplant%26um%3D1%26hl%3Den%26sa%3DG%26tbs%3Disch:1" TargetMode="External"/><Relationship Id="rId5" Type="http://schemas.openxmlformats.org/officeDocument/2006/relationships/image" Target="../media/image72.jpeg"/><Relationship Id="rId4" Type="http://schemas.openxmlformats.org/officeDocument/2006/relationships/hyperlink" Target="http://images.google.com/imgres?imgurl=http://www.liandahang.cn/img/potato/potato.jpg&amp;imgrefurl=http://www.liandahang.cn/potato.html&amp;usg=__UHlswTK9noohqng1aZzLFHNWyRA=&amp;h=1200&amp;w=1600&amp;sz=245&amp;hl=en&amp;start=20&amp;um=1&amp;itbs=1&amp;tbnid=T7QZKvyRVTH-PM:&amp;tbnh=113&amp;tbnw=150&amp;prev=/images%3Fq%3Dpotato%26um%3D1%26hl%3Den%26tbs%3Disch:1" TargetMode="External"/><Relationship Id="rId9" Type="http://schemas.openxmlformats.org/officeDocument/2006/relationships/image" Target="../media/image74.jpeg"/></Relationships>
</file>

<file path=ppt/slides/_rels/slide72.xml.rels><?xml version="1.0" encoding="UTF-8" standalone="yes"?>
<Relationships xmlns="http://schemas.openxmlformats.org/package/2006/relationships"><Relationship Id="rId3" Type="http://schemas.openxmlformats.org/officeDocument/2006/relationships/image" Target="../media/image75.jpeg"/><Relationship Id="rId7" Type="http://schemas.openxmlformats.org/officeDocument/2006/relationships/image" Target="../media/image78.jpeg"/><Relationship Id="rId2" Type="http://schemas.openxmlformats.org/officeDocument/2006/relationships/hyperlink" Target="http://images.google.co.ma/imgres?imgurl=http://www.montalbano.toscana.it/immagini/olive.jpg&amp;imgrefurl=http://www.montalbano.toscana.it/inglese/olio.php&amp;h=1932&amp;w=2576&amp;sz=758&amp;hl=fr&amp;start=2&amp;um=1&amp;usg=__8y7rIHEMeyy1HDDIz4i5RP16Sy8=&amp;tbnid=_4dEdY6WRy1zSM:&amp;tbnh=113&amp;tbnw=150&amp;prev=/images%3Fq%3Dolive%26um%3D1%26hl%3Dfr" TargetMode="External"/><Relationship Id="rId1" Type="http://schemas.openxmlformats.org/officeDocument/2006/relationships/slideLayout" Target="../slideLayouts/slideLayout17.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hyperlink" Target="http://images.google.co.ma/imgres?imgurl=http://www.germes-online.com/direct/dbimage/50270120/Ginger.jpg&amp;imgrefurl=http://www.germes-online.com/catalog/2/5/137/29475/sell_ginger.html&amp;h=360&amp;w=360&amp;sz=37&amp;hl=fr&amp;start=6&amp;um=1&amp;usg=__djEOE69sM5coQ6d0-5hkQREs4D4=&amp;tbnid=m9OccwAYelR87M:&amp;tbnh=121&amp;tbnw=121&amp;prev=/images%3Fq%3Dginger%26um%3D1%26hl%3Dfr" TargetMode="External"/></Relationships>
</file>

<file path=ppt/slides/_rels/slide7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7.xml"/><Relationship Id="rId5" Type="http://schemas.openxmlformats.org/officeDocument/2006/relationships/image" Target="../media/image82.jpeg"/><Relationship Id="rId4" Type="http://schemas.openxmlformats.org/officeDocument/2006/relationships/image" Target="../media/image81.jpeg"/></Relationships>
</file>

<file path=ppt/slides/_rels/slide74.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image" Target="../media/image83.jpeg"/><Relationship Id="rId7" Type="http://schemas.openxmlformats.org/officeDocument/2006/relationships/hyperlink" Target="http://images.google.com/imgres?imgurl=http://www.isaveurs.com/images/260X260/14/53/59c7974_coings.jpeg&amp;imgrefurl=http://www.isaveurs.com/news-magazine/dossier/de_quoi_en_faire_tout_un_coing.php&amp;usg=__OSFbonr89-wzPSuLo74KdRfgjD4=&amp;h=260&amp;w=260&amp;sz=21&amp;hl=en&amp;start=20&amp;um=1&amp;tbnid=M1HkJWWGIHKTgM:&amp;tbnh=112&amp;tbnw=112&amp;prev=/images%3Fq%3Dcoing%26hl%3Den%26um%3D1" TargetMode="External"/><Relationship Id="rId2" Type="http://schemas.openxmlformats.org/officeDocument/2006/relationships/hyperlink" Target="http://images.google.co.ma/imgres?imgurl=http://whatcom.wsu.edu/ag/homehort/plant/images/fennel.jpg&amp;imgrefurl=http://whatcom.wsu.edu/ag/homehort/plant/fennel.htm&amp;h=280&amp;w=280&amp;sz=20&amp;hl=fr&amp;start=17&amp;um=1&amp;usg=__HxQq7ZYzqxVwHh3Ilb1vOyJsK0Y=&amp;tbnid=HNts12x9pTS4RM:&amp;tbnh=114&amp;tbnw=114&amp;prev=/images%3Fq%3Dfennel%26um%3D1%26hl%3Dfr" TargetMode="External"/><Relationship Id="rId1" Type="http://schemas.openxmlformats.org/officeDocument/2006/relationships/slideLayout" Target="../slideLayouts/slideLayout17.xml"/><Relationship Id="rId6" Type="http://schemas.openxmlformats.org/officeDocument/2006/relationships/image" Target="../media/image85.jpeg"/><Relationship Id="rId5" Type="http://schemas.openxmlformats.org/officeDocument/2006/relationships/image" Target="../media/image84.jpeg"/><Relationship Id="rId4" Type="http://schemas.openxmlformats.org/officeDocument/2006/relationships/hyperlink" Target="http://images.google.co.ma/imgres?imgurl=http://outofthegarden.files.wordpress.com/2006/09/beets1.JPG&amp;imgrefurl=http://outofthegarden.wordpress.com/2006/09/24/beets-and-greens-pachadi/&amp;h=474&amp;w=532&amp;sz=93&amp;hl=fr&amp;start=4&amp;um=1&amp;usg=__9uOhskFiRuQRt66s43bvwtxXVQQ=&amp;tbnid=RRFU7ghAF4cPOM:&amp;tbnh=118&amp;tbnw=132&amp;prev=/images%3Fq%3Dbeets%26um%3D1%26hl%3Dfr%26sa%3DN" TargetMode="External"/></Relationships>
</file>

<file path=ppt/slides/_rels/slide75.xml.rels><?xml version="1.0" encoding="UTF-8" standalone="yes"?>
<Relationships xmlns="http://schemas.openxmlformats.org/package/2006/relationships"><Relationship Id="rId8" Type="http://schemas.openxmlformats.org/officeDocument/2006/relationships/image" Target="../media/image90.jpeg"/><Relationship Id="rId3" Type="http://schemas.openxmlformats.org/officeDocument/2006/relationships/image" Target="../media/image87.jpeg"/><Relationship Id="rId7" Type="http://schemas.openxmlformats.org/officeDocument/2006/relationships/image" Target="../media/image89.jpeg"/><Relationship Id="rId2" Type="http://schemas.openxmlformats.org/officeDocument/2006/relationships/hyperlink" Target="http://images.google.co.ma/imgres?imgurl=http://www.cambridgebuzz.com/cb_images/GarlicHarvest.jpg&amp;imgrefurl=http://cambridgebuzz.blogspot.com/2007_07_01_archive.html&amp;h=486&amp;w=324&amp;sz=143&amp;hl=fr&amp;start=5&amp;um=1&amp;usg=__0Qw2gAr0x2UayORh6Ax6lSsXEHE=&amp;tbnid=kcy92J6dcA3DhM:&amp;tbnh=129&amp;tbnw=86&amp;prev=/images%3Fq%3Dgarlic%26um%3D1%26hl%3Dfr" TargetMode="External"/><Relationship Id="rId1" Type="http://schemas.openxmlformats.org/officeDocument/2006/relationships/slideLayout" Target="../slideLayouts/slideLayout17.xml"/><Relationship Id="rId6" Type="http://schemas.openxmlformats.org/officeDocument/2006/relationships/hyperlink" Target="http://images.google.co.ma/imgres?imgurl=http://z.about.com/d/greekfood/1/0/5/7/veggies_celery_406.jpg&amp;imgrefurl=http://greekfood.about.com/od/greekfoodphotogalleries/ig/Greek-Ingredient-Photos/Celery.htm&amp;h=499&amp;w=406&amp;sz=88&amp;hl=fr&amp;start=7&amp;um=1&amp;usg=__QHsfYwbbAJ8O5Yl33nhabpSLlFI=&amp;tbnid=9Kd8zKypYaJEYM:&amp;tbnh=130&amp;tbnw=106&amp;prev=/images%3Fq%3Dcelery%26um%3D1%26hl%3Dfr" TargetMode="External"/><Relationship Id="rId5" Type="http://schemas.openxmlformats.org/officeDocument/2006/relationships/image" Target="../media/image88.jpeg"/><Relationship Id="rId4" Type="http://schemas.openxmlformats.org/officeDocument/2006/relationships/hyperlink" Target="http://images.google.co.ma/imgres?imgurl=http://www.seedfest.co.uk/seeds/artichoke/artichoke.jpg&amp;imgrefurl=http://www.seedfest.co.uk/seeds/artichoke/artichoke.html&amp;h=600&amp;w=800&amp;sz=628&amp;hl=fr&amp;start=4&amp;um=1&amp;usg=__wD2N6uEEXueaxtn0F29KCyvtARY=&amp;tbnid=SiDqrB--zZZzpM:&amp;tbnh=107&amp;tbnw=143&amp;prev=/images%3Fq%3Dartichoke%26um%3D1%26hl%3Dfr" TargetMode="External"/></Relationships>
</file>

<file path=ppt/slides/_rels/slide76.xml.rels><?xml version="1.0" encoding="UTF-8" standalone="yes"?>
<Relationships xmlns="http://schemas.openxmlformats.org/package/2006/relationships"><Relationship Id="rId8" Type="http://schemas.openxmlformats.org/officeDocument/2006/relationships/image" Target="../media/image94.jpeg"/><Relationship Id="rId3" Type="http://schemas.openxmlformats.org/officeDocument/2006/relationships/image" Target="../media/image91.jpeg"/><Relationship Id="rId7" Type="http://schemas.openxmlformats.org/officeDocument/2006/relationships/hyperlink" Target="http://www.google.com/imgres?imgurl=http://janeheller.mlblogs.com/okra.jpg&amp;imgrefurl=http://janeheller.mlblogs.com/archives/2009/05/&amp;usg=__AkjX-maeBq8EAqqe3Tp8CFZr56M=&amp;h=348&amp;w=357&amp;sz=28&amp;hl=en&amp;start=7&amp;zoom=1&amp;tbnid=H7-SZa_r1sX19M:&amp;tbnh=118&amp;tbnw=121&amp;prev=/images%3Fq%3Dokra%26um%3D1%26hl%3Den%26tbs%3Disch:1&amp;um=1&amp;itbs=1" TargetMode="External"/><Relationship Id="rId2" Type="http://schemas.openxmlformats.org/officeDocument/2006/relationships/hyperlink" Target="http://images.google.co.ma/imgres?imgurl=http://www.worldcommunitycookbook.org/season/guide/photos/asparagus.jpg&amp;imgrefurl=http://www.worldcommunitycookbook.org/season/guide/asparagus.html&amp;h=300&amp;w=360&amp;sz=33&amp;hl=fr&amp;start=22&amp;um=1&amp;usg=__WPCAVmTPBB-0MDH-VPuOkGriRaY=&amp;tbnid=L-V5lt9Y_Ht0UM:&amp;tbnh=101&amp;tbnw=121&amp;prev=/images%3Fq%3Dasparagus%26start%3D20%26ndsp%3D20%26um%3D1%26hl%3Dfr%26sa%3DN" TargetMode="External"/><Relationship Id="rId1" Type="http://schemas.openxmlformats.org/officeDocument/2006/relationships/slideLayout" Target="../slideLayouts/slideLayout17.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hyperlink" Target="http://images.google.co.ma/imgres?imgurl=http://img.alibaba.com/photo/11435854/Red_Onion_Garlic_Peach_Orang_Red_White_Peper.jpg&amp;imgrefurl=http://www.alibaba.com/catalog/11435854/Red_Onion_Garlic_Peach_Orang_Red_White_Peper.html&amp;h=360&amp;w=360&amp;sz=40&amp;hl=fr&amp;start=13&amp;um=1&amp;usg=__eDLxC7fke39dOcLrZeCdd0_tAmE=&amp;tbnid=bs9uoye-19vxCM:&amp;tbnh=121&amp;tbnw=121&amp;prev=/images%3Fq%3Donion%26um%3D1%26hl%3Dfr" TargetMode="Externa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hyperlink" Target="http://images.google.co.ma/imgres?imgurl=http://photo.ortho.free.fr/reunion/photos/thym.jpg&amp;imgrefurl=http://photo.ortho.free.fr/reunion/R_produits.htm&amp;h=480&amp;w=640&amp;sz=139&amp;hl=fr&amp;start=31&amp;um=1&amp;usg=__5cMSkLxkvgZ78wdtDmpl6g4mRTw=&amp;tbnid=JUlB3ICxZnSDUM:&amp;tbnh=103&amp;tbnw=137&amp;prev=/images%3Fq%3Dthym%26start%3D20%26ndsp%3D20%26um%3D1%26hl%3Dfr%26sa%3DN" TargetMode="External"/><Relationship Id="rId1" Type="http://schemas.openxmlformats.org/officeDocument/2006/relationships/slideLayout" Target="../slideLayouts/slideLayout17.xml"/><Relationship Id="rId6" Type="http://schemas.openxmlformats.org/officeDocument/2006/relationships/image" Target="../media/image65.png"/><Relationship Id="rId5" Type="http://schemas.openxmlformats.org/officeDocument/2006/relationships/image" Target="../media/image99.jpeg"/><Relationship Id="rId4" Type="http://schemas.openxmlformats.org/officeDocument/2006/relationships/image" Target="../media/image98.jpeg"/></Relationships>
</file>

<file path=ppt/slides/_rels/slide80.xml.rels><?xml version="1.0" encoding="UTF-8" standalone="yes"?>
<Relationships xmlns="http://schemas.openxmlformats.org/package/2006/relationships"><Relationship Id="rId3" Type="http://schemas.openxmlformats.org/officeDocument/2006/relationships/image" Target="../media/image97.jpeg"/><Relationship Id="rId7" Type="http://schemas.openxmlformats.org/officeDocument/2006/relationships/image" Target="../media/image100.jpeg"/><Relationship Id="rId2" Type="http://schemas.openxmlformats.org/officeDocument/2006/relationships/hyperlink" Target="http://images.google.co.ma/imgres?imgurl=http://photo.ortho.free.fr/reunion/photos/thym.jpg&amp;imgrefurl=http://photo.ortho.free.fr/reunion/R_produits.htm&amp;h=480&amp;w=640&amp;sz=139&amp;hl=fr&amp;start=31&amp;um=1&amp;usg=__5cMSkLxkvgZ78wdtDmpl6g4mRTw=&amp;tbnid=JUlB3ICxZnSDUM:&amp;tbnh=103&amp;tbnw=137&amp;prev=/images%3Fq%3Dthym%26start%3D20%26ndsp%3D20%26um%3D1%26hl%3Dfr%26sa%3DN" TargetMode="External"/><Relationship Id="rId1" Type="http://schemas.openxmlformats.org/officeDocument/2006/relationships/slideLayout" Target="../slideLayouts/slideLayout17.xml"/><Relationship Id="rId6" Type="http://schemas.openxmlformats.org/officeDocument/2006/relationships/hyperlink" Target="http://www.google.com/imgres?imgurl=http://www.plant.photos.net/images/6/63/Purslane.jpg&amp;imgrefurl=http://www.plant.photos.net/index.php%3Ftitle%3DPurslane&amp;usg=___b4s993ostGiYG985_qULaHphaA=&amp;h=322&amp;w=400&amp;sz=52&amp;hl=en&amp;start=82&amp;zoom=1&amp;tbnid=s2R_g1KsoMw_hM:&amp;tbnh=100&amp;tbnw=124&amp;prev=/images%3Fq%3Dcommon%2Bpurslane%26start%3D80%26um%3D1%26hl%3Den%26sa%3DN%26tbs%3Disch:1&amp;um=1&amp;itbs=1" TargetMode="External"/><Relationship Id="rId5" Type="http://schemas.openxmlformats.org/officeDocument/2006/relationships/image" Target="../media/image65.png"/><Relationship Id="rId4" Type="http://schemas.openxmlformats.org/officeDocument/2006/relationships/image" Target="../media/image99.jpeg"/></Relationships>
</file>

<file path=ppt/slides/_rels/slide81.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hyperlink" Target="http://www.google.com/imgres?imgurl=http://recette1.supertoinette.com/38347/thumb/800/-/38347-oseille.jpg&amp;imgrefurl=http://www.supertoinette.com/fiche-cuisine/228/oseille.html&amp;usg=__Gxs0qUEkuKe_dXbnJZPvHx6SyU4=&amp;h=921&amp;w=800&amp;sz=148&amp;hl=en&amp;start=107&amp;zoom=1&amp;tbnid=imjOQSjCagoH4M:&amp;tbnh=147&amp;tbnw=128&amp;prev=/images%3Fq%3Doseille%26start%3D100%26um%3D1%26hl%3Den%26sa%3DN%26tbs%3Disch:1&amp;um=1&amp;itbs=1"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hyperlink" Target="http://www.google.com/imgres?imgurl=http://www.wintergardeningtips.com/wp-content/uploads/2010/02/chard1.jpg&amp;imgrefurl=http://www.wintergardeningtips.com/fall-winter-vegetables/&amp;usg=__K5afU1ZF_r06pYxQmGSYN-12Adc=&amp;h=300&amp;w=400&amp;sz=172&amp;hl=en&amp;start=158&amp;zoom=1&amp;tbnid=xKnJz-_Em6l4CM:&amp;tbnh=93&amp;tbnw=124&amp;prev=/images%3Fq%3Dchard%26start%3D140%26um%3D1%26hl%3Den%26sa%3DN%26tbs%3Disch:1&amp;um=1&amp;itbs=1"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7.xml"/><Relationship Id="rId5" Type="http://schemas.openxmlformats.org/officeDocument/2006/relationships/image" Target="../media/image107.jpeg"/><Relationship Id="rId4" Type="http://schemas.openxmlformats.org/officeDocument/2006/relationships/image" Target="../media/image106.jpe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8" Type="http://schemas.openxmlformats.org/officeDocument/2006/relationships/image" Target="../media/image111.jpeg"/><Relationship Id="rId3" Type="http://schemas.openxmlformats.org/officeDocument/2006/relationships/image" Target="../media/image108.jpeg"/><Relationship Id="rId7" Type="http://schemas.openxmlformats.org/officeDocument/2006/relationships/image" Target="../media/image110.jpeg"/><Relationship Id="rId2" Type="http://schemas.openxmlformats.org/officeDocument/2006/relationships/hyperlink" Target="http://images.google.co.ma/imgres?imgurl=http://bp2.blogger.com/_KOANLi2W44U/RyymqaxHfdI/AAAAAAAAF04/TKxOmP0Ck0s/s400/dried%2Bcloves.JPG&amp;imgrefurl=http://aidanbrooksspices.blogspot.com/2007/10/cloves.html&amp;h=303&amp;w=311&amp;sz=26&amp;hl=fr&amp;start=8&amp;um=1&amp;usg=__5d0y_64egdzOZp1kWfe9LDdoep8=&amp;tbnid=NwngKOZBSgx6bM:&amp;tbnh=114&amp;tbnw=117&amp;prev=/images%3Fq%3Dcloves%26um%3D1%26hl%3Dfr" TargetMode="External"/><Relationship Id="rId1" Type="http://schemas.openxmlformats.org/officeDocument/2006/relationships/slideLayout" Target="../slideLayouts/slideLayout17.xml"/><Relationship Id="rId6" Type="http://schemas.openxmlformats.org/officeDocument/2006/relationships/hyperlink" Target="http://images.google.co.ma/imgres?imgurl=http://www.tramy.netfirms.com/image/Broken%2520Cinnamon1.jpg&amp;imgrefurl=http://www.tramy.netfirms.com/&amp;h=480&amp;w=640&amp;sz=49&amp;hl=fr&amp;start=13&amp;um=1&amp;usg=__e4kzno4iOBkgIi9KSWsCl9R42J4=&amp;tbnid=qkXU9Qo0wxi2nM:&amp;tbnh=103&amp;tbnw=137&amp;prev=/images%3Fq%3Dcinnamon%26um%3D1%26hl%3Dfr" TargetMode="External"/><Relationship Id="rId5" Type="http://schemas.openxmlformats.org/officeDocument/2006/relationships/image" Target="../media/image109.jpeg"/><Relationship Id="rId4" Type="http://schemas.openxmlformats.org/officeDocument/2006/relationships/hyperlink" Target="http://images.google.co.ma/imgres?imgurl=http://www.elements4health.com/images/stories/food/turmeric.jpg&amp;imgrefurl=http://www.elements4health.com/turmeric-the-golden-spice-of-india.html&amp;h=300&amp;w=300&amp;sz=13&amp;hl=fr&amp;start=17&amp;um=1&amp;usg=__itD3KBVPa87WydIzkYNFdRZW8VI=&amp;tbnid=fYvLbSHc9yRhHM:&amp;tbnh=116&amp;tbnw=116&amp;prev=/images%3Fq%3Dturmeric%26um%3D1%26hl%3Dfr" TargetMode="Externa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15.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oleObject" Target="../embeddings/Document_Microsoft_Office_Word_97_-_20031.doc"/><Relationship Id="rId2" Type="http://schemas.openxmlformats.org/officeDocument/2006/relationships/slideLayout" Target="../slideLayouts/slideLayout16.xml"/><Relationship Id="rId1" Type="http://schemas.openxmlformats.org/officeDocument/2006/relationships/vmlDrawing" Target="../drawings/vmlDrawing2.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Alert"/>
          <p:cNvPicPr>
            <a:picLocks noChangeAspect="1" noChangeArrowheads="1" noCrop="1"/>
          </p:cNvPicPr>
          <p:nvPr>
            <p:ph sz="half" idx="4294967295"/>
          </p:nvPr>
        </p:nvPicPr>
        <p:blipFill>
          <a:blip r:embed="rId2" cstate="print"/>
          <a:srcRect/>
          <a:stretch>
            <a:fillRect/>
          </a:stretch>
        </p:blipFill>
        <p:spPr>
          <a:xfrm>
            <a:off x="0" y="0"/>
            <a:ext cx="368300" cy="368300"/>
          </a:xfrm>
          <a:noFill/>
        </p:spPr>
      </p:pic>
      <p:pic>
        <p:nvPicPr>
          <p:cNvPr id="154627" name="Picture 3" descr="Alert"/>
          <p:cNvPicPr>
            <a:picLocks noChangeAspect="1" noChangeArrowheads="1" noCrop="1"/>
          </p:cNvPicPr>
          <p:nvPr>
            <p:ph sz="quarter" idx="4294967295"/>
          </p:nvPr>
        </p:nvPicPr>
        <p:blipFill>
          <a:blip r:embed="rId2" cstate="print"/>
          <a:srcRect/>
          <a:stretch>
            <a:fillRect/>
          </a:stretch>
        </p:blipFill>
        <p:spPr>
          <a:xfrm>
            <a:off x="8820150" y="0"/>
            <a:ext cx="323850" cy="323850"/>
          </a:xfrm>
          <a:noFill/>
        </p:spPr>
      </p:pic>
      <p:sp>
        <p:nvSpPr>
          <p:cNvPr id="154629" name="Text Box 5"/>
          <p:cNvSpPr txBox="1">
            <a:spLocks noChangeArrowheads="1"/>
          </p:cNvSpPr>
          <p:nvPr/>
        </p:nvSpPr>
        <p:spPr bwMode="auto">
          <a:xfrm>
            <a:off x="4959350" y="1943100"/>
            <a:ext cx="549275" cy="838200"/>
          </a:xfrm>
          <a:prstGeom prst="rect">
            <a:avLst/>
          </a:prstGeom>
          <a:noFill/>
          <a:ln w="3175">
            <a:noFill/>
            <a:miter lim="800000"/>
            <a:headEnd/>
            <a:tailEnd/>
          </a:ln>
          <a:effectLst/>
        </p:spPr>
        <p:txBody>
          <a:bodyPr vert="eaVert">
            <a:spAutoFit/>
          </a:bodyPr>
          <a:lstStyle/>
          <a:p>
            <a:pPr eaLnBrk="0" hangingPunct="0"/>
            <a:endParaRPr lang="fr-FR" sz="2400">
              <a:latin typeface="Times New Roman" pitchFamily="18" charset="0"/>
            </a:endParaRPr>
          </a:p>
        </p:txBody>
      </p:sp>
      <p:sp>
        <p:nvSpPr>
          <p:cNvPr id="154630" name="Text Box 6"/>
          <p:cNvSpPr txBox="1">
            <a:spLocks noChangeArrowheads="1"/>
          </p:cNvSpPr>
          <p:nvPr/>
        </p:nvSpPr>
        <p:spPr bwMode="auto">
          <a:xfrm>
            <a:off x="323850" y="620713"/>
            <a:ext cx="6732588" cy="5397500"/>
          </a:xfrm>
          <a:prstGeom prst="rect">
            <a:avLst/>
          </a:prstGeom>
          <a:noFill/>
          <a:ln w="3175">
            <a:noFill/>
            <a:miter lim="800000"/>
            <a:headEnd/>
            <a:tailEnd/>
          </a:ln>
          <a:effectLst/>
        </p:spPr>
        <p:txBody>
          <a:bodyPr>
            <a:spAutoFit/>
          </a:bodyPr>
          <a:lstStyle/>
          <a:p>
            <a:pPr eaLnBrk="0" hangingPunct="0">
              <a:spcBef>
                <a:spcPct val="50000"/>
              </a:spcBef>
            </a:pPr>
            <a:endParaRPr lang="fr-FR" sz="2400" dirty="0">
              <a:latin typeface="Times New Roman" pitchFamily="18" charset="0"/>
              <a:cs typeface="Times New Roman" pitchFamily="18" charset="0"/>
            </a:endParaRPr>
          </a:p>
          <a:p>
            <a:pPr algn="ctr" eaLnBrk="0" hangingPunct="0">
              <a:spcBef>
                <a:spcPct val="50000"/>
              </a:spcBef>
            </a:pPr>
            <a:r>
              <a:rPr lang="fr-FR" sz="3600" b="1" dirty="0">
                <a:solidFill>
                  <a:srgbClr val="003366"/>
                </a:solidFill>
              </a:rPr>
              <a:t>Nutrition saine</a:t>
            </a:r>
          </a:p>
          <a:p>
            <a:pPr algn="ctr" eaLnBrk="0" hangingPunct="0">
              <a:spcBef>
                <a:spcPct val="50000"/>
              </a:spcBef>
            </a:pPr>
            <a:endParaRPr lang="fr-FR" sz="3600" b="1" dirty="0">
              <a:solidFill>
                <a:srgbClr val="003366"/>
              </a:solidFill>
            </a:endParaRPr>
          </a:p>
          <a:p>
            <a:pPr algn="ctr" eaLnBrk="0" hangingPunct="0">
              <a:spcBef>
                <a:spcPct val="50000"/>
              </a:spcBef>
            </a:pPr>
            <a:endParaRPr lang="fr-FR" b="1" dirty="0">
              <a:solidFill>
                <a:srgbClr val="003366"/>
              </a:solidFill>
            </a:endParaRPr>
          </a:p>
          <a:p>
            <a:pPr algn="ctr" eaLnBrk="0" hangingPunct="0">
              <a:spcBef>
                <a:spcPct val="50000"/>
              </a:spcBef>
            </a:pPr>
            <a:endParaRPr lang="fr-FR" b="1" dirty="0">
              <a:solidFill>
                <a:srgbClr val="003366"/>
              </a:solidFill>
            </a:endParaRPr>
          </a:p>
          <a:p>
            <a:pPr algn="ctr" eaLnBrk="0" hangingPunct="0">
              <a:spcBef>
                <a:spcPct val="50000"/>
              </a:spcBef>
            </a:pPr>
            <a:r>
              <a:rPr lang="en-US" sz="3600" b="1" dirty="0">
                <a:solidFill>
                  <a:srgbClr val="1F1F99"/>
                </a:solidFill>
                <a:latin typeface="Times New Roman" pitchFamily="18" charset="0"/>
                <a:cs typeface="Times New Roman" pitchFamily="18" charset="0"/>
              </a:rPr>
              <a:t>P</a:t>
            </a:r>
            <a:r>
              <a:rPr lang="fr-FR" sz="2400" b="1" dirty="0">
                <a:solidFill>
                  <a:srgbClr val="1F1F99"/>
                </a:solidFill>
                <a:latin typeface="Trebuchet MS" pitchFamily="34" charset="0"/>
                <a:cs typeface="Times New Roman" pitchFamily="18" charset="0"/>
              </a:rPr>
              <a:t>r Mohamed FAID</a:t>
            </a:r>
            <a:r>
              <a:rPr lang="ar-MA" sz="2400" b="1" dirty="0">
                <a:solidFill>
                  <a:srgbClr val="1F1F99"/>
                </a:solidFill>
                <a:latin typeface="Trebuchet MS" pitchFamily="34" charset="0"/>
                <a:cs typeface="Times New Roman" pitchFamily="18" charset="0"/>
              </a:rPr>
              <a:t> </a:t>
            </a:r>
            <a:r>
              <a:rPr lang="fr-FR" sz="2400" b="1" dirty="0">
                <a:solidFill>
                  <a:srgbClr val="1F1F99"/>
                </a:solidFill>
                <a:latin typeface="Trebuchet MS" pitchFamily="34" charset="0"/>
                <a:cs typeface="Times New Roman" pitchFamily="18" charset="0"/>
              </a:rPr>
              <a:t>         </a:t>
            </a:r>
            <a:r>
              <a:rPr lang="fr-FR" sz="2400" b="1" dirty="0">
                <a:solidFill>
                  <a:srgbClr val="1F1F99"/>
                </a:solidFill>
                <a:latin typeface="Trebuchet MS" pitchFamily="34" charset="0"/>
                <a:cs typeface="Times New Roman" pitchFamily="18" charset="0"/>
                <a:hlinkClick r:id="rId3"/>
              </a:rPr>
              <a:t>www.mfaid.com</a:t>
            </a:r>
            <a:r>
              <a:rPr lang="fr-FR" sz="2400" b="1" dirty="0">
                <a:solidFill>
                  <a:srgbClr val="1F1F99"/>
                </a:solidFill>
                <a:latin typeface="Trebuchet MS" pitchFamily="34" charset="0"/>
                <a:cs typeface="Times New Roman" pitchFamily="18" charset="0"/>
              </a:rPr>
              <a:t> </a:t>
            </a:r>
          </a:p>
          <a:p>
            <a:pPr algn="ctr" eaLnBrk="0" hangingPunct="0">
              <a:spcBef>
                <a:spcPct val="50000"/>
              </a:spcBef>
            </a:pPr>
            <a:endParaRPr lang="fr-FR" sz="2400" b="1" dirty="0">
              <a:solidFill>
                <a:srgbClr val="1F1F99"/>
              </a:solidFill>
              <a:latin typeface="Trebuchet MS" pitchFamily="34" charset="0"/>
              <a:cs typeface="Times New Roman" pitchFamily="18" charset="0"/>
            </a:endParaRPr>
          </a:p>
          <a:p>
            <a:pPr algn="ctr" eaLnBrk="0" hangingPunct="0">
              <a:spcBef>
                <a:spcPct val="50000"/>
              </a:spcBef>
            </a:pPr>
            <a:endParaRPr lang="fr-FR" sz="2400" b="1" dirty="0">
              <a:solidFill>
                <a:srgbClr val="1F1F99"/>
              </a:solidFill>
              <a:latin typeface="Trebuchet MS" pitchFamily="34" charset="0"/>
              <a:cs typeface="Times New Roman" pitchFamily="18" charset="0"/>
            </a:endParaRPr>
          </a:p>
          <a:p>
            <a:pPr algn="ctr" eaLnBrk="0" hangingPunct="0">
              <a:spcBef>
                <a:spcPct val="50000"/>
              </a:spcBef>
            </a:pPr>
            <a:r>
              <a:rPr lang="fr-FR" sz="2400" b="1" dirty="0">
                <a:solidFill>
                  <a:srgbClr val="1F1F99"/>
                </a:solidFill>
                <a:latin typeface="Trebuchet MS" pitchFamily="34" charset="0"/>
                <a:cs typeface="Times New Roman" pitchFamily="18" charset="0"/>
              </a:rP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p:cNvSpPr>
            <a:spLocks noGrp="1" noChangeArrowheads="1"/>
          </p:cNvSpPr>
          <p:nvPr>
            <p:ph type="subTitle" idx="1"/>
          </p:nvPr>
        </p:nvSpPr>
        <p:spPr>
          <a:xfrm>
            <a:off x="1258888" y="1052513"/>
            <a:ext cx="6011862" cy="4681537"/>
          </a:xfrm>
        </p:spPr>
        <p:txBody>
          <a:bodyPr/>
          <a:lstStyle/>
          <a:p>
            <a:pPr algn="l" rtl="1" eaLnBrk="1" hangingPunct="1">
              <a:lnSpc>
                <a:spcPct val="80000"/>
              </a:lnSpc>
            </a:pPr>
            <a:r>
              <a:rPr lang="fr-FR" sz="2400" b="1" smtClean="0">
                <a:solidFill>
                  <a:srgbClr val="CC3300"/>
                </a:solidFill>
              </a:rPr>
              <a:t>La  Découverte du kwachiokor </a:t>
            </a:r>
          </a:p>
          <a:p>
            <a:pPr algn="l" rtl="1" eaLnBrk="1" hangingPunct="1">
              <a:lnSpc>
                <a:spcPct val="80000"/>
              </a:lnSpc>
            </a:pPr>
            <a:endParaRPr lang="fr-FR" sz="2400" b="1" smtClean="0">
              <a:solidFill>
                <a:srgbClr val="CC3300"/>
              </a:solidFill>
            </a:endParaRPr>
          </a:p>
          <a:p>
            <a:pPr algn="l" rtl="1" eaLnBrk="1" hangingPunct="1">
              <a:lnSpc>
                <a:spcPct val="80000"/>
              </a:lnSpc>
            </a:pPr>
            <a:r>
              <a:rPr lang="fr-FR" sz="2400" b="1" smtClean="0">
                <a:solidFill>
                  <a:srgbClr val="003366"/>
                </a:solidFill>
              </a:rPr>
              <a:t>La peur des protéines</a:t>
            </a:r>
            <a:r>
              <a:rPr lang="fr-FR" sz="2400" b="1" smtClean="0">
                <a:solidFill>
                  <a:srgbClr val="CC3300"/>
                </a:solidFill>
              </a:rPr>
              <a:t> </a:t>
            </a:r>
          </a:p>
          <a:p>
            <a:pPr algn="l" rtl="1" eaLnBrk="1" hangingPunct="1">
              <a:lnSpc>
                <a:spcPct val="80000"/>
              </a:lnSpc>
            </a:pPr>
            <a:endParaRPr lang="fr-FR" sz="2400" b="1" smtClean="0">
              <a:solidFill>
                <a:srgbClr val="CC3300"/>
              </a:solidFill>
            </a:endParaRPr>
          </a:p>
          <a:p>
            <a:pPr algn="l" rtl="1" eaLnBrk="1" hangingPunct="1">
              <a:lnSpc>
                <a:spcPct val="80000"/>
              </a:lnSpc>
            </a:pPr>
            <a:r>
              <a:rPr lang="fr-FR" sz="2400" b="1" smtClean="0">
                <a:solidFill>
                  <a:srgbClr val="003366"/>
                </a:solidFill>
              </a:rPr>
              <a:t>=&gt; Changement de stratégie de production</a:t>
            </a:r>
          </a:p>
          <a:p>
            <a:pPr algn="l" rtl="1" eaLnBrk="1" hangingPunct="1">
              <a:lnSpc>
                <a:spcPct val="80000"/>
              </a:lnSpc>
            </a:pPr>
            <a:r>
              <a:rPr lang="fr-FR" sz="2400" b="1" smtClean="0">
                <a:solidFill>
                  <a:srgbClr val="003366"/>
                </a:solidFill>
              </a:rPr>
              <a:t>=&gt; Orge et mais   alimentation de bétail</a:t>
            </a:r>
          </a:p>
          <a:p>
            <a:pPr algn="l" rtl="1" eaLnBrk="1" hangingPunct="1">
              <a:lnSpc>
                <a:spcPct val="80000"/>
              </a:lnSpc>
            </a:pPr>
            <a:r>
              <a:rPr lang="fr-FR" sz="2400" b="1" smtClean="0">
                <a:solidFill>
                  <a:srgbClr val="003366"/>
                </a:solidFill>
              </a:rPr>
              <a:t>=&gt; Accéleration de la production = Hormones  puis OGM</a:t>
            </a:r>
          </a:p>
          <a:p>
            <a:pPr algn="l" rtl="1" eaLnBrk="1" hangingPunct="1">
              <a:lnSpc>
                <a:spcPct val="80000"/>
              </a:lnSpc>
            </a:pPr>
            <a:endParaRPr lang="fr-FR" sz="2400" b="1" smtClean="0">
              <a:solidFill>
                <a:srgbClr val="CC3300"/>
              </a:solidFill>
            </a:endParaRPr>
          </a:p>
          <a:p>
            <a:pPr algn="l" rtl="1" eaLnBrk="1" hangingPunct="1">
              <a:lnSpc>
                <a:spcPct val="80000"/>
              </a:lnSpc>
            </a:pPr>
            <a:r>
              <a:rPr lang="fr-FR" sz="2400" b="1" smtClean="0">
                <a:solidFill>
                  <a:srgbClr val="CC3300"/>
                </a:solidFill>
              </a:rPr>
              <a:t>L’homme devient carnivore</a:t>
            </a:r>
          </a:p>
          <a:p>
            <a:pPr algn="r" rtl="1" eaLnBrk="1" hangingPunct="1">
              <a:lnSpc>
                <a:spcPct val="80000"/>
              </a:lnSpc>
            </a:pPr>
            <a:endParaRPr lang="ar-SA" sz="2800" b="1" smtClean="0">
              <a:solidFill>
                <a:srgbClr val="CC3300"/>
              </a:solidFill>
            </a:endParaRPr>
          </a:p>
          <a:p>
            <a:pPr algn="r" rtl="1" eaLnBrk="1" hangingPunct="1">
              <a:lnSpc>
                <a:spcPct val="80000"/>
              </a:lnSpc>
            </a:pPr>
            <a:endParaRPr lang="fr-FR" sz="2400" b="1" smtClean="0">
              <a:solidFill>
                <a:schemeClr val="tx2"/>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2" descr="Kwashiorkor"/>
          <p:cNvPicPr>
            <a:picLocks noChangeAspect="1" noChangeArrowheads="1"/>
          </p:cNvPicPr>
          <p:nvPr/>
        </p:nvPicPr>
        <p:blipFill>
          <a:blip r:embed="rId2" cstate="print"/>
          <a:srcRect/>
          <a:stretch>
            <a:fillRect/>
          </a:stretch>
        </p:blipFill>
        <p:spPr bwMode="auto">
          <a:xfrm>
            <a:off x="539750" y="620713"/>
            <a:ext cx="6624638" cy="534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starvation_picture-640x428"/>
          <p:cNvPicPr>
            <a:picLocks noChangeAspect="1" noChangeArrowheads="1"/>
          </p:cNvPicPr>
          <p:nvPr>
            <p:ph idx="1"/>
          </p:nvPr>
        </p:nvPicPr>
        <p:blipFill>
          <a:blip r:embed="rId2" cstate="print"/>
          <a:srcRect/>
          <a:stretch>
            <a:fillRect/>
          </a:stretch>
        </p:blipFill>
        <p:spPr>
          <a:xfrm>
            <a:off x="900113" y="1557338"/>
            <a:ext cx="6096000" cy="4076700"/>
          </a:xfr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body" idx="1"/>
          </p:nvPr>
        </p:nvSpPr>
        <p:spPr>
          <a:xfrm>
            <a:off x="250825" y="620713"/>
            <a:ext cx="7386638" cy="4497387"/>
          </a:xfrm>
        </p:spPr>
        <p:txBody>
          <a:bodyPr/>
          <a:lstStyle/>
          <a:p>
            <a:pPr eaLnBrk="1" hangingPunct="1">
              <a:buFontTx/>
              <a:buNone/>
            </a:pPr>
            <a:endParaRPr lang="fr-FR" smtClean="0"/>
          </a:p>
          <a:p>
            <a:pPr eaLnBrk="1" hangingPunct="1">
              <a:buFontTx/>
              <a:buNone/>
            </a:pPr>
            <a:r>
              <a:rPr lang="fr-FR" smtClean="0">
                <a:solidFill>
                  <a:srgbClr val="800000"/>
                </a:solidFill>
              </a:rPr>
              <a:t>Ayant peur d’une </a:t>
            </a:r>
            <a:r>
              <a:rPr lang="fr-FR" smtClean="0">
                <a:solidFill>
                  <a:srgbClr val="003366"/>
                </a:solidFill>
              </a:rPr>
              <a:t>sous nutrition</a:t>
            </a:r>
            <a:r>
              <a:rPr lang="fr-FR" smtClean="0">
                <a:solidFill>
                  <a:srgbClr val="800000"/>
                </a:solidFill>
              </a:rPr>
              <a:t> </a:t>
            </a:r>
          </a:p>
          <a:p>
            <a:pPr eaLnBrk="1" hangingPunct="1">
              <a:buFontTx/>
              <a:buNone/>
            </a:pPr>
            <a:r>
              <a:rPr lang="fr-FR" smtClean="0">
                <a:solidFill>
                  <a:srgbClr val="800000"/>
                </a:solidFill>
              </a:rPr>
              <a:t>Et en encourageant la consommation </a:t>
            </a:r>
          </a:p>
          <a:p>
            <a:pPr eaLnBrk="1" hangingPunct="1">
              <a:buFontTx/>
              <a:buNone/>
            </a:pPr>
            <a:r>
              <a:rPr lang="fr-FR" smtClean="0">
                <a:solidFill>
                  <a:srgbClr val="800000"/>
                </a:solidFill>
              </a:rPr>
              <a:t>On était tombé dans </a:t>
            </a:r>
            <a:r>
              <a:rPr lang="fr-FR" smtClean="0">
                <a:solidFill>
                  <a:srgbClr val="FF6600"/>
                </a:solidFill>
              </a:rPr>
              <a:t>la surnutrition</a:t>
            </a:r>
          </a:p>
          <a:p>
            <a:pPr eaLnBrk="1" hangingPunct="1">
              <a:buFontTx/>
              <a:buNone/>
            </a:pPr>
            <a:r>
              <a:rPr lang="fr-FR" smtClean="0">
                <a:solidFill>
                  <a:srgbClr val="800000"/>
                </a:solidFill>
              </a:rPr>
              <a:t>Obésité hypertension cardiovasculaire</a:t>
            </a:r>
          </a:p>
          <a:p>
            <a:pPr eaLnBrk="1" hangingPunct="1">
              <a:buFontTx/>
              <a:buNone/>
            </a:pPr>
            <a:r>
              <a:rPr lang="fr-FR" smtClean="0">
                <a:solidFill>
                  <a:srgbClr val="800000"/>
                </a:solidFill>
              </a:rPr>
              <a:t>cholestérol triglycérides etc….</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Obesity, the real cause of obesity"/>
          <p:cNvPicPr>
            <a:picLocks noChangeAspect="1" noChangeArrowheads="1"/>
          </p:cNvPicPr>
          <p:nvPr>
            <p:ph idx="1"/>
          </p:nvPr>
        </p:nvPicPr>
        <p:blipFill>
          <a:blip r:embed="rId2" cstate="print"/>
          <a:srcRect/>
          <a:stretch>
            <a:fillRect/>
          </a:stretch>
        </p:blipFill>
        <p:spPr>
          <a:xfrm>
            <a:off x="1917700" y="1052513"/>
            <a:ext cx="4344988" cy="5545137"/>
          </a:xfr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p:txBody>
          <a:bodyPr/>
          <a:lstStyle/>
          <a:p>
            <a:pPr eaLnBrk="1" hangingPunct="1"/>
            <a:endParaRPr lang="fr-FR" smtClean="0"/>
          </a:p>
        </p:txBody>
      </p:sp>
      <p:pic>
        <p:nvPicPr>
          <p:cNvPr id="10243" name="Picture 4" descr="grosse%20gateau"/>
          <p:cNvPicPr>
            <a:picLocks noChangeAspect="1" noChangeArrowheads="1"/>
          </p:cNvPicPr>
          <p:nvPr>
            <p:ph idx="1"/>
          </p:nvPr>
        </p:nvPicPr>
        <p:blipFill>
          <a:blip r:embed="rId2" cstate="print"/>
          <a:srcRect/>
          <a:stretch>
            <a:fillRect/>
          </a:stretch>
        </p:blipFill>
        <p:spPr>
          <a:xfrm>
            <a:off x="1187450" y="836613"/>
            <a:ext cx="5124450" cy="5832475"/>
          </a:xfr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rtl="1" eaLnBrk="1" hangingPunct="1"/>
            <a:r>
              <a:rPr lang="fr-FR" sz="2800" smtClean="0"/>
              <a:t>Les causes du déséquilibres nutritionnels</a:t>
            </a:r>
          </a:p>
        </p:txBody>
      </p:sp>
      <p:sp>
        <p:nvSpPr>
          <p:cNvPr id="12291" name="Rectangle 3"/>
          <p:cNvSpPr>
            <a:spLocks noGrp="1" noChangeArrowheads="1"/>
          </p:cNvSpPr>
          <p:nvPr>
            <p:ph type="body" idx="1"/>
          </p:nvPr>
        </p:nvSpPr>
        <p:spPr>
          <a:xfrm>
            <a:off x="250825" y="1268413"/>
            <a:ext cx="7650163" cy="4752975"/>
          </a:xfrm>
        </p:spPr>
        <p:txBody>
          <a:bodyPr/>
          <a:lstStyle/>
          <a:p>
            <a:pPr rtl="1" eaLnBrk="1" hangingPunct="1">
              <a:buFontTx/>
              <a:buNone/>
            </a:pPr>
            <a:r>
              <a:rPr lang="fr-FR" sz="2800" b="1" smtClean="0">
                <a:solidFill>
                  <a:srgbClr val="339933"/>
                </a:solidFill>
              </a:rPr>
              <a:t>Du régime de la maison </a:t>
            </a:r>
            <a:r>
              <a:rPr lang="fr-FR" sz="2800" b="1" smtClean="0">
                <a:solidFill>
                  <a:srgbClr val="CC3300"/>
                </a:solidFill>
              </a:rPr>
              <a:t>au régime des rues</a:t>
            </a:r>
          </a:p>
          <a:p>
            <a:pPr rtl="1" eaLnBrk="1" hangingPunct="1">
              <a:buFontTx/>
              <a:buNone/>
            </a:pPr>
            <a:r>
              <a:rPr lang="fr-FR" sz="2800" b="1" smtClean="0">
                <a:solidFill>
                  <a:srgbClr val="339933"/>
                </a:solidFill>
              </a:rPr>
              <a:t>Cuisson à la maison </a:t>
            </a:r>
            <a:r>
              <a:rPr lang="fr-FR" sz="2800" b="1" smtClean="0">
                <a:solidFill>
                  <a:srgbClr val="CC3300"/>
                </a:solidFill>
              </a:rPr>
              <a:t>au fritures et fast food</a:t>
            </a:r>
          </a:p>
          <a:p>
            <a:pPr rtl="1" eaLnBrk="1" hangingPunct="1">
              <a:buFontTx/>
              <a:buNone/>
            </a:pPr>
            <a:r>
              <a:rPr lang="fr-FR" sz="2800" b="1" smtClean="0">
                <a:solidFill>
                  <a:srgbClr val="339933"/>
                </a:solidFill>
              </a:rPr>
              <a:t>De l’huile d’olive </a:t>
            </a:r>
            <a:r>
              <a:rPr lang="fr-FR" sz="2800" b="1" smtClean="0">
                <a:solidFill>
                  <a:srgbClr val="CC3300"/>
                </a:solidFill>
              </a:rPr>
              <a:t>aux huiles de table et HH</a:t>
            </a:r>
          </a:p>
          <a:p>
            <a:pPr rtl="1" eaLnBrk="1" hangingPunct="1">
              <a:buFontTx/>
              <a:buNone/>
            </a:pPr>
            <a:r>
              <a:rPr lang="fr-FR" sz="2800" b="1" smtClean="0">
                <a:solidFill>
                  <a:srgbClr val="339933"/>
                </a:solidFill>
              </a:rPr>
              <a:t>Régime sans sucres </a:t>
            </a:r>
            <a:r>
              <a:rPr lang="fr-FR" sz="2800" b="1" smtClean="0">
                <a:solidFill>
                  <a:srgbClr val="CC3300"/>
                </a:solidFill>
              </a:rPr>
              <a:t>au régime sucré</a:t>
            </a:r>
          </a:p>
          <a:p>
            <a:pPr rtl="1" eaLnBrk="1" hangingPunct="1">
              <a:buFontTx/>
              <a:buNone/>
            </a:pPr>
            <a:r>
              <a:rPr lang="fr-FR" sz="2800" b="1" smtClean="0">
                <a:solidFill>
                  <a:srgbClr val="339933"/>
                </a:solidFill>
              </a:rPr>
              <a:t>De deux repas </a:t>
            </a:r>
            <a:r>
              <a:rPr lang="fr-FR" sz="2800" b="1" smtClean="0">
                <a:solidFill>
                  <a:srgbClr val="CC3300"/>
                </a:solidFill>
              </a:rPr>
              <a:t>au cinq repas et plus</a:t>
            </a:r>
            <a:r>
              <a:rPr lang="fr-FR" sz="2800" b="1" smtClean="0">
                <a:solidFill>
                  <a:srgbClr val="339933"/>
                </a:solidFill>
              </a:rPr>
              <a:t> </a:t>
            </a:r>
          </a:p>
          <a:p>
            <a:pPr rtl="1" eaLnBrk="1" hangingPunct="1">
              <a:buFontTx/>
              <a:buNone/>
            </a:pPr>
            <a:r>
              <a:rPr lang="fr-FR" sz="2800" b="1" smtClean="0">
                <a:solidFill>
                  <a:srgbClr val="339933"/>
                </a:solidFill>
              </a:rPr>
              <a:t>Du « Beldi » </a:t>
            </a:r>
            <a:r>
              <a:rPr lang="fr-FR" sz="2800" b="1" smtClean="0">
                <a:solidFill>
                  <a:srgbClr val="CC3300"/>
                </a:solidFill>
              </a:rPr>
              <a:t>au « Roumi »</a:t>
            </a:r>
            <a:r>
              <a:rPr lang="fr-FR" sz="2800" b="1" smtClean="0">
                <a:solidFill>
                  <a:srgbClr val="339933"/>
                </a:solidFill>
              </a:rPr>
              <a:t> </a:t>
            </a:r>
          </a:p>
          <a:p>
            <a:pPr rtl="1" eaLnBrk="1" hangingPunct="1">
              <a:buFontTx/>
              <a:buNone/>
            </a:pPr>
            <a:r>
              <a:rPr lang="fr-FR" sz="2800" b="1" smtClean="0">
                <a:solidFill>
                  <a:srgbClr val="339933"/>
                </a:solidFill>
              </a:rPr>
              <a:t>Du régime végétarien </a:t>
            </a:r>
            <a:r>
              <a:rPr lang="fr-FR" sz="2800" b="1" smtClean="0">
                <a:solidFill>
                  <a:srgbClr val="CC3300"/>
                </a:solidFill>
              </a:rPr>
              <a:t>au régime viandes</a:t>
            </a:r>
          </a:p>
          <a:p>
            <a:pPr rtl="1" eaLnBrk="1" hangingPunct="1">
              <a:buFontTx/>
              <a:buNone/>
            </a:pPr>
            <a:r>
              <a:rPr lang="fr-FR" sz="2800" b="1" smtClean="0">
                <a:solidFill>
                  <a:srgbClr val="339933"/>
                </a:solidFill>
              </a:rPr>
              <a:t>De la marche </a:t>
            </a:r>
            <a:r>
              <a:rPr lang="fr-FR" sz="2800" b="1" smtClean="0">
                <a:solidFill>
                  <a:srgbClr val="CC3300"/>
                </a:solidFill>
              </a:rPr>
              <a:t>à la voiture</a:t>
            </a:r>
            <a:r>
              <a:rPr lang="fr-FR" sz="2800" b="1" smtClean="0">
                <a:solidFill>
                  <a:srgbClr val="339933"/>
                </a:solidFill>
              </a:rPr>
              <a:t> </a:t>
            </a:r>
          </a:p>
          <a:p>
            <a:pPr algn="r" rtl="1" eaLnBrk="1" hangingPunct="1">
              <a:buFontTx/>
              <a:buNone/>
            </a:pPr>
            <a:endParaRPr lang="ar-SA" b="1" smtClean="0">
              <a:solidFill>
                <a:srgbClr val="CC33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idx="1"/>
          </p:nvPr>
        </p:nvSpPr>
        <p:spPr>
          <a:xfrm>
            <a:off x="539750" y="1628775"/>
            <a:ext cx="6335713" cy="4608513"/>
          </a:xfrm>
        </p:spPr>
        <p:txBody>
          <a:bodyPr/>
          <a:lstStyle/>
          <a:p>
            <a:pPr rtl="1" eaLnBrk="1" hangingPunct="1">
              <a:buFontTx/>
              <a:buNone/>
            </a:pPr>
            <a:r>
              <a:rPr lang="fr-FR" smtClean="0">
                <a:solidFill>
                  <a:srgbClr val="006699"/>
                </a:solidFill>
              </a:rPr>
              <a:t>Additifs alimentaires</a:t>
            </a:r>
          </a:p>
          <a:p>
            <a:pPr rtl="1" eaLnBrk="1" hangingPunct="1">
              <a:buFontTx/>
              <a:buNone/>
            </a:pPr>
            <a:r>
              <a:rPr lang="fr-FR" smtClean="0">
                <a:solidFill>
                  <a:srgbClr val="006699"/>
                </a:solidFill>
              </a:rPr>
              <a:t>Pesticides</a:t>
            </a:r>
          </a:p>
          <a:p>
            <a:pPr rtl="1" eaLnBrk="1" hangingPunct="1">
              <a:buFontTx/>
              <a:buNone/>
            </a:pPr>
            <a:r>
              <a:rPr lang="fr-FR" smtClean="0">
                <a:solidFill>
                  <a:srgbClr val="006699"/>
                </a:solidFill>
              </a:rPr>
              <a:t>Hormones </a:t>
            </a:r>
          </a:p>
          <a:p>
            <a:pPr rtl="1" eaLnBrk="1" hangingPunct="1">
              <a:buFontTx/>
              <a:buNone/>
            </a:pPr>
            <a:r>
              <a:rPr lang="fr-FR" smtClean="0">
                <a:solidFill>
                  <a:srgbClr val="006699"/>
                </a:solidFill>
              </a:rPr>
              <a:t>Dioxines</a:t>
            </a:r>
          </a:p>
          <a:p>
            <a:pPr rtl="1" eaLnBrk="1" hangingPunct="1">
              <a:buFontTx/>
              <a:buNone/>
            </a:pPr>
            <a:r>
              <a:rPr lang="fr-FR" smtClean="0">
                <a:solidFill>
                  <a:srgbClr val="006699"/>
                </a:solidFill>
              </a:rPr>
              <a:t>Edulcorants </a:t>
            </a:r>
          </a:p>
          <a:p>
            <a:pPr rtl="1" eaLnBrk="1" hangingPunct="1">
              <a:buFontTx/>
              <a:buNone/>
            </a:pPr>
            <a:r>
              <a:rPr lang="fr-FR" smtClean="0">
                <a:solidFill>
                  <a:srgbClr val="006699"/>
                </a:solidFill>
              </a:rPr>
              <a:t>MSG</a:t>
            </a:r>
          </a:p>
          <a:p>
            <a:pPr rtl="1" eaLnBrk="1" hangingPunct="1">
              <a:buFontTx/>
              <a:buNone/>
            </a:pPr>
            <a:r>
              <a:rPr lang="fr-FR" smtClean="0">
                <a:solidFill>
                  <a:srgbClr val="006699"/>
                </a:solidFill>
              </a:rPr>
              <a:t>Produits d’emballage </a:t>
            </a:r>
          </a:p>
          <a:p>
            <a:pPr rtl="1" eaLnBrk="1" hangingPunct="1">
              <a:buFontTx/>
              <a:buNone/>
            </a:pPr>
            <a:endParaRPr lang="ar-SA" smtClean="0">
              <a:solidFill>
                <a:srgbClr val="006699"/>
              </a:solidFill>
            </a:endParaRPr>
          </a:p>
        </p:txBody>
      </p:sp>
      <p:sp>
        <p:nvSpPr>
          <p:cNvPr id="14339" name="Rectangle 4"/>
          <p:cNvSpPr>
            <a:spLocks noGrp="1" noChangeArrowheads="1"/>
          </p:cNvSpPr>
          <p:nvPr>
            <p:ph type="title"/>
          </p:nvPr>
        </p:nvSpPr>
        <p:spPr>
          <a:xfrm>
            <a:off x="539750" y="260350"/>
            <a:ext cx="6657975" cy="1143000"/>
          </a:xfrm>
        </p:spPr>
        <p:txBody>
          <a:bodyPr/>
          <a:lstStyle/>
          <a:p>
            <a:pPr algn="ctr" eaLnBrk="1" hangingPunct="1"/>
            <a:r>
              <a:rPr lang="fr-FR" smtClean="0"/>
              <a:t>Dangers potentiels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fr-FR" b="1" smtClean="0"/>
              <a:t>Chemical war</a:t>
            </a:r>
          </a:p>
        </p:txBody>
      </p:sp>
      <p:sp>
        <p:nvSpPr>
          <p:cNvPr id="56323" name="Rectangle 3"/>
          <p:cNvSpPr>
            <a:spLocks noGrp="1" noChangeArrowheads="1"/>
          </p:cNvSpPr>
          <p:nvPr>
            <p:ph type="body" sz="half" idx="1"/>
          </p:nvPr>
        </p:nvSpPr>
        <p:spPr>
          <a:xfrm>
            <a:off x="0" y="1628775"/>
            <a:ext cx="7667625" cy="4530725"/>
          </a:xfrm>
        </p:spPr>
        <p:txBody>
          <a:bodyPr/>
          <a:lstStyle/>
          <a:p>
            <a:pPr eaLnBrk="1" hangingPunct="1"/>
            <a:r>
              <a:rPr lang="fr-FR" sz="2800" b="1" smtClean="0">
                <a:solidFill>
                  <a:srgbClr val="CC3300"/>
                </a:solidFill>
              </a:rPr>
              <a:t>Colorants</a:t>
            </a:r>
            <a:r>
              <a:rPr lang="fr-FR" sz="2800" b="1" smtClean="0">
                <a:solidFill>
                  <a:srgbClr val="FFFF00"/>
                </a:solidFill>
              </a:rPr>
              <a:t>  </a:t>
            </a:r>
            <a:r>
              <a:rPr lang="fr-FR" sz="2800" b="1" smtClean="0">
                <a:solidFill>
                  <a:srgbClr val="008080"/>
                </a:solidFill>
              </a:rPr>
              <a:t>E100-180</a:t>
            </a:r>
          </a:p>
          <a:p>
            <a:pPr eaLnBrk="1" hangingPunct="1"/>
            <a:r>
              <a:rPr lang="fr-FR" sz="2800" b="1" smtClean="0">
                <a:solidFill>
                  <a:srgbClr val="CC0000"/>
                </a:solidFill>
              </a:rPr>
              <a:t>Conservateurs  </a:t>
            </a:r>
            <a:r>
              <a:rPr lang="fr-FR" sz="2800" b="1" smtClean="0">
                <a:solidFill>
                  <a:srgbClr val="008080"/>
                </a:solidFill>
              </a:rPr>
              <a:t>E200-E285</a:t>
            </a:r>
          </a:p>
          <a:p>
            <a:pPr eaLnBrk="1" hangingPunct="1"/>
            <a:r>
              <a:rPr lang="fr-FR" sz="2800" b="1" smtClean="0">
                <a:solidFill>
                  <a:srgbClr val="CC0000"/>
                </a:solidFill>
              </a:rPr>
              <a:t>Edulcorants </a:t>
            </a:r>
            <a:r>
              <a:rPr lang="fr-FR" sz="2800" b="1" smtClean="0">
                <a:solidFill>
                  <a:srgbClr val="008080"/>
                </a:solidFill>
              </a:rPr>
              <a:t>E950-959</a:t>
            </a:r>
            <a:endParaRPr lang="fr-FR" sz="2800" b="1" smtClean="0"/>
          </a:p>
          <a:p>
            <a:pPr eaLnBrk="1" hangingPunct="1"/>
            <a:r>
              <a:rPr lang="fr-FR" sz="2800" b="1" smtClean="0">
                <a:solidFill>
                  <a:srgbClr val="CC0000"/>
                </a:solidFill>
              </a:rPr>
              <a:t>Emulsifiants</a:t>
            </a:r>
            <a:r>
              <a:rPr lang="fr-FR" sz="2800" b="1" smtClean="0"/>
              <a:t> Stabilisants et</a:t>
            </a:r>
            <a:r>
              <a:rPr lang="fr-FR" sz="2800" b="1" smtClean="0">
                <a:solidFill>
                  <a:srgbClr val="CC0000"/>
                </a:solidFill>
                <a:effectLst>
                  <a:outerShdw blurRad="38100" dist="38100" dir="2700000" algn="tl">
                    <a:srgbClr val="000000"/>
                  </a:outerShdw>
                </a:effectLst>
              </a:rPr>
              <a:t> gomes   </a:t>
            </a:r>
            <a:r>
              <a:rPr lang="fr-FR" sz="2800" b="1" smtClean="0">
                <a:solidFill>
                  <a:srgbClr val="008080"/>
                </a:solidFill>
                <a:effectLst>
                  <a:outerShdw blurRad="38100" dist="38100" dir="2700000" algn="tl">
                    <a:srgbClr val="000000"/>
                  </a:outerShdw>
                </a:effectLst>
              </a:rPr>
              <a:t>E322, E400-E495</a:t>
            </a:r>
            <a:r>
              <a:rPr lang="fr-FR" sz="2800" b="1" smtClean="0">
                <a:solidFill>
                  <a:srgbClr val="CC0000"/>
                </a:solidFill>
                <a:effectLst>
                  <a:outerShdw blurRad="38100" dist="38100" dir="2700000" algn="tl">
                    <a:srgbClr val="000000"/>
                  </a:outerShdw>
                </a:effectLst>
              </a:rPr>
              <a:t>   </a:t>
            </a:r>
            <a:endParaRPr lang="ar-MA" sz="2800" b="1" smtClean="0">
              <a:solidFill>
                <a:srgbClr val="CC0000"/>
              </a:solidFill>
              <a:effectLst>
                <a:outerShdw blurRad="38100" dist="38100" dir="2700000" algn="tl">
                  <a:srgbClr val="000000"/>
                </a:outerShdw>
              </a:effectLst>
            </a:endParaRPr>
          </a:p>
          <a:p>
            <a:pPr eaLnBrk="1" hangingPunct="1"/>
            <a:r>
              <a:rPr lang="fr-FR" sz="2800" b="1" smtClean="0">
                <a:solidFill>
                  <a:srgbClr val="CC0000"/>
                </a:solidFill>
              </a:rPr>
              <a:t>Antioxydants  </a:t>
            </a:r>
            <a:r>
              <a:rPr lang="fr-FR" sz="2800" b="1" smtClean="0">
                <a:solidFill>
                  <a:srgbClr val="008080"/>
                </a:solidFill>
              </a:rPr>
              <a:t>E300-301</a:t>
            </a:r>
            <a:endParaRPr lang="ar-MA" sz="2800" b="1" smtClean="0">
              <a:solidFill>
                <a:srgbClr val="008080"/>
              </a:solidFill>
            </a:endParaRPr>
          </a:p>
          <a:p>
            <a:pPr eaLnBrk="1" hangingPunct="1">
              <a:buFontTx/>
              <a:buNone/>
            </a:pPr>
            <a:r>
              <a:rPr lang="fr-FR" sz="2800" b="1" smtClean="0">
                <a:solidFill>
                  <a:srgbClr val="CC0000"/>
                </a:solidFill>
              </a:rPr>
              <a:t>Autres</a:t>
            </a:r>
            <a:r>
              <a:rPr lang="fr-FR" sz="2800" b="1" smtClean="0">
                <a:solidFill>
                  <a:srgbClr val="008080"/>
                </a:solidFill>
              </a:rPr>
              <a:t>  E xxx</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684213" y="2247900"/>
            <a:ext cx="6911975" cy="2647950"/>
          </a:xfrm>
          <a:prstGeom prst="rect">
            <a:avLst/>
          </a:prstGeom>
          <a:noFill/>
          <a:ln w="3175">
            <a:noFill/>
            <a:miter lim="800000"/>
            <a:headEnd/>
            <a:tailEnd/>
          </a:ln>
        </p:spPr>
        <p:txBody>
          <a:bodyPr anchor="ctr">
            <a:spAutoFit/>
          </a:bodyPr>
          <a:lstStyle/>
          <a:p>
            <a:pPr eaLnBrk="0" hangingPunct="0"/>
            <a:r>
              <a:rPr lang="en-AU" sz="2400" b="1">
                <a:solidFill>
                  <a:srgbClr val="FF0000"/>
                </a:solidFill>
              </a:rPr>
              <a:t>E102 – Tartrazine</a:t>
            </a:r>
          </a:p>
          <a:p>
            <a:pPr eaLnBrk="0" hangingPunct="0"/>
            <a:r>
              <a:rPr lang="en-AU" sz="2400">
                <a:solidFill>
                  <a:srgbClr val="FF0000"/>
                </a:solidFill>
              </a:rPr>
              <a:t> </a:t>
            </a:r>
          </a:p>
          <a:p>
            <a:pPr eaLnBrk="0" hangingPunct="0"/>
            <a:r>
              <a:rPr lang="en-AU" sz="2400" b="1">
                <a:solidFill>
                  <a:srgbClr val="00605E"/>
                </a:solidFill>
              </a:rPr>
              <a:t>Colorant synthétique</a:t>
            </a:r>
          </a:p>
          <a:p>
            <a:pPr eaLnBrk="0" hangingPunct="0"/>
            <a:endParaRPr lang="en-AU" sz="2400" b="1">
              <a:solidFill>
                <a:srgbClr val="00605E"/>
              </a:solidFill>
            </a:endParaRPr>
          </a:p>
          <a:p>
            <a:pPr eaLnBrk="0" hangingPunct="0"/>
            <a:r>
              <a:rPr lang="en-AU" sz="2400" b="1">
                <a:solidFill>
                  <a:srgbClr val="CC0000"/>
                </a:solidFill>
              </a:rPr>
              <a:t>hyperactivité, Endommage les chromosomes Tumeurs thyroidiennes.</a:t>
            </a:r>
          </a:p>
          <a:p>
            <a:pPr eaLnBrk="0" hangingPunct="0"/>
            <a:r>
              <a:rPr lang="en-AU" sz="2400" b="1">
                <a:solidFill>
                  <a:srgbClr val="CC0000"/>
                </a:solidFill>
              </a:rPr>
              <a:t> </a:t>
            </a:r>
          </a:p>
        </p:txBody>
      </p:sp>
      <p:pic>
        <p:nvPicPr>
          <p:cNvPr id="21507" name="Picture 3" descr="dreamstimefree_1666114"/>
          <p:cNvPicPr>
            <a:picLocks noChangeAspect="1" noChangeArrowheads="1"/>
          </p:cNvPicPr>
          <p:nvPr/>
        </p:nvPicPr>
        <p:blipFill>
          <a:blip r:embed="rId2" cstate="print"/>
          <a:srcRect/>
          <a:stretch>
            <a:fillRect/>
          </a:stretch>
        </p:blipFill>
        <p:spPr bwMode="auto">
          <a:xfrm>
            <a:off x="3924300" y="260350"/>
            <a:ext cx="2808288" cy="18684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900113" y="2420938"/>
            <a:ext cx="5905500" cy="2647950"/>
          </a:xfrm>
          <a:prstGeom prst="rect">
            <a:avLst/>
          </a:prstGeom>
          <a:noFill/>
          <a:ln w="3175">
            <a:noFill/>
            <a:miter lim="800000"/>
            <a:headEnd/>
            <a:tailEnd/>
          </a:ln>
        </p:spPr>
        <p:txBody>
          <a:bodyPr anchor="ctr">
            <a:spAutoFit/>
          </a:bodyPr>
          <a:lstStyle/>
          <a:p>
            <a:pPr eaLnBrk="0" hangingPunct="0"/>
            <a:r>
              <a:rPr lang="en-AU" sz="2400" b="1"/>
              <a:t>E110 - Sunset Yellow</a:t>
            </a:r>
            <a:r>
              <a:rPr lang="en-AU" sz="2400"/>
              <a:t> </a:t>
            </a:r>
          </a:p>
          <a:p>
            <a:pPr eaLnBrk="0" hangingPunct="0"/>
            <a:endParaRPr lang="en-AU" sz="2400"/>
          </a:p>
          <a:p>
            <a:pPr eaLnBrk="0" hangingPunct="0"/>
            <a:endParaRPr lang="en-AU" sz="2400" b="1">
              <a:solidFill>
                <a:srgbClr val="FF0000"/>
              </a:solidFill>
            </a:endParaRPr>
          </a:p>
          <a:p>
            <a:pPr eaLnBrk="0" hangingPunct="0"/>
            <a:r>
              <a:rPr lang="en-AU" sz="2400" b="1">
                <a:solidFill>
                  <a:srgbClr val="FF0000"/>
                </a:solidFill>
              </a:rPr>
              <a:t>Cause des allergies</a:t>
            </a:r>
          </a:p>
          <a:p>
            <a:pPr eaLnBrk="0" hangingPunct="0"/>
            <a:r>
              <a:rPr lang="en-AU" sz="2400" b="1">
                <a:solidFill>
                  <a:srgbClr val="FF0000"/>
                </a:solidFill>
              </a:rPr>
              <a:t>Desordres gastriques,</a:t>
            </a:r>
          </a:p>
          <a:p>
            <a:pPr eaLnBrk="0" hangingPunct="0"/>
            <a:r>
              <a:rPr lang="en-AU" sz="2400" b="1">
                <a:solidFill>
                  <a:srgbClr val="FF0000"/>
                </a:solidFill>
              </a:rPr>
              <a:t>Vomisseùents </a:t>
            </a:r>
          </a:p>
          <a:p>
            <a:pPr eaLnBrk="0" hangingPunct="0"/>
            <a:r>
              <a:rPr lang="en-AU" sz="2400" b="1">
                <a:solidFill>
                  <a:srgbClr val="FF0000"/>
                </a:solidFill>
              </a:rPr>
              <a:t>Hyperactiviteé </a:t>
            </a:r>
          </a:p>
        </p:txBody>
      </p:sp>
      <p:pic>
        <p:nvPicPr>
          <p:cNvPr id="22531" name="Picture 3" descr="dreamstimefree_1666114"/>
          <p:cNvPicPr>
            <a:picLocks noChangeAspect="1" noChangeArrowheads="1"/>
          </p:cNvPicPr>
          <p:nvPr/>
        </p:nvPicPr>
        <p:blipFill>
          <a:blip r:embed="rId2" cstate="print"/>
          <a:srcRect/>
          <a:stretch>
            <a:fillRect/>
          </a:stretch>
        </p:blipFill>
        <p:spPr bwMode="auto">
          <a:xfrm>
            <a:off x="5003800" y="620713"/>
            <a:ext cx="2087563" cy="1389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684213" y="2093913"/>
            <a:ext cx="6985000" cy="2647950"/>
          </a:xfrm>
          <a:prstGeom prst="rect">
            <a:avLst/>
          </a:prstGeom>
          <a:noFill/>
          <a:ln w="3175">
            <a:noFill/>
            <a:miter lim="800000"/>
            <a:headEnd/>
            <a:tailEnd/>
          </a:ln>
        </p:spPr>
        <p:txBody>
          <a:bodyPr anchor="ctr">
            <a:spAutoFit/>
          </a:bodyPr>
          <a:lstStyle/>
          <a:p>
            <a:pPr eaLnBrk="0" hangingPunct="0"/>
            <a:r>
              <a:rPr lang="en-AU" sz="2400" b="1"/>
              <a:t>E124 - Ponceau 4R</a:t>
            </a:r>
            <a:r>
              <a:rPr lang="en-AU" sz="2400"/>
              <a:t> </a:t>
            </a:r>
          </a:p>
          <a:p>
            <a:pPr eaLnBrk="0" hangingPunct="0"/>
            <a:endParaRPr lang="en-AU" sz="2400"/>
          </a:p>
          <a:p>
            <a:pPr eaLnBrk="0" hangingPunct="0"/>
            <a:endParaRPr lang="en-AU" sz="2400" b="1">
              <a:solidFill>
                <a:srgbClr val="CC0000"/>
              </a:solidFill>
            </a:endParaRPr>
          </a:p>
          <a:p>
            <a:pPr eaLnBrk="0" hangingPunct="0"/>
            <a:r>
              <a:rPr lang="en-AU" sz="2400" b="1">
                <a:solidFill>
                  <a:srgbClr val="CC0000"/>
                </a:solidFill>
              </a:rPr>
              <a:t>Hyperactivité, </a:t>
            </a:r>
          </a:p>
          <a:p>
            <a:pPr eaLnBrk="0" hangingPunct="0"/>
            <a:r>
              <a:rPr lang="en-AU" sz="2400" b="1">
                <a:solidFill>
                  <a:srgbClr val="CC0000"/>
                </a:solidFill>
              </a:rPr>
              <a:t>Intolérence à l’aspirine</a:t>
            </a:r>
          </a:p>
          <a:p>
            <a:pPr eaLnBrk="0" hangingPunct="0"/>
            <a:r>
              <a:rPr lang="en-AU" sz="2400" b="1">
                <a:solidFill>
                  <a:srgbClr val="CC0000"/>
                </a:solidFill>
              </a:rPr>
              <a:t>Rhinites </a:t>
            </a:r>
          </a:p>
          <a:p>
            <a:pPr eaLnBrk="0" hangingPunct="0"/>
            <a:endParaRPr lang="en-AU" sz="2400" b="1">
              <a:solidFill>
                <a:srgbClr val="CC0000"/>
              </a:solidFill>
            </a:endParaRPr>
          </a:p>
        </p:txBody>
      </p:sp>
      <p:pic>
        <p:nvPicPr>
          <p:cNvPr id="23555" name="Picture 3" descr="74"/>
          <p:cNvPicPr>
            <a:picLocks noChangeAspect="1" noChangeArrowheads="1"/>
          </p:cNvPicPr>
          <p:nvPr/>
        </p:nvPicPr>
        <p:blipFill>
          <a:blip r:embed="rId2" cstate="print"/>
          <a:srcRect/>
          <a:stretch>
            <a:fillRect/>
          </a:stretch>
        </p:blipFill>
        <p:spPr bwMode="auto">
          <a:xfrm>
            <a:off x="4500563" y="404813"/>
            <a:ext cx="2160587" cy="1622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755650" y="1878013"/>
            <a:ext cx="7559675" cy="3013075"/>
          </a:xfrm>
          <a:prstGeom prst="rect">
            <a:avLst/>
          </a:prstGeom>
          <a:noFill/>
          <a:ln w="3175">
            <a:noFill/>
            <a:miter lim="800000"/>
            <a:headEnd/>
            <a:tailEnd/>
          </a:ln>
        </p:spPr>
        <p:txBody>
          <a:bodyPr anchor="ctr">
            <a:spAutoFit/>
          </a:bodyPr>
          <a:lstStyle/>
          <a:p>
            <a:pPr eaLnBrk="0" hangingPunct="0"/>
            <a:r>
              <a:rPr lang="en-AU" sz="2400" b="1"/>
              <a:t>E129 - Allura Red</a:t>
            </a:r>
            <a:r>
              <a:rPr lang="en-AU" sz="2400"/>
              <a:t> </a:t>
            </a:r>
          </a:p>
          <a:p>
            <a:pPr eaLnBrk="0" hangingPunct="0"/>
            <a:endParaRPr lang="en-AU" sz="2400"/>
          </a:p>
          <a:p>
            <a:pPr eaLnBrk="0" hangingPunct="0"/>
            <a:r>
              <a:rPr lang="en-AU" sz="2400" b="1">
                <a:solidFill>
                  <a:srgbClr val="008080"/>
                </a:solidFill>
              </a:rPr>
              <a:t>Cause des allergies </a:t>
            </a:r>
          </a:p>
          <a:p>
            <a:pPr eaLnBrk="0" hangingPunct="0"/>
            <a:r>
              <a:rPr lang="en-AU" sz="2400" b="1">
                <a:solidFill>
                  <a:srgbClr val="008080"/>
                </a:solidFill>
              </a:rPr>
              <a:t>Hyperactivité chez l’enfant</a:t>
            </a:r>
          </a:p>
          <a:p>
            <a:pPr eaLnBrk="0" hangingPunct="0"/>
            <a:r>
              <a:rPr lang="en-AU" sz="2400" b="1">
                <a:solidFill>
                  <a:srgbClr val="008080"/>
                </a:solidFill>
              </a:rPr>
              <a:t>Intensifie les symptomes asthmatiques</a:t>
            </a:r>
          </a:p>
          <a:p>
            <a:pPr eaLnBrk="0" hangingPunct="0"/>
            <a:endParaRPr lang="en-AU" sz="2400" b="1">
              <a:solidFill>
                <a:srgbClr val="008080"/>
              </a:solidFill>
            </a:endParaRPr>
          </a:p>
          <a:p>
            <a:pPr eaLnBrk="0" hangingPunct="0"/>
            <a:r>
              <a:rPr lang="en-AU" sz="2400" b="1">
                <a:solidFill>
                  <a:srgbClr val="CC0000"/>
                </a:solidFill>
              </a:rPr>
              <a:t>Interdit en Suisse </a:t>
            </a:r>
          </a:p>
          <a:p>
            <a:pPr eaLnBrk="0" hangingPunct="0"/>
            <a:endParaRPr lang="en-AU" sz="2400">
              <a:solidFill>
                <a:srgbClr val="CC0000"/>
              </a:solidFill>
            </a:endParaRPr>
          </a:p>
        </p:txBody>
      </p:sp>
      <p:pic>
        <p:nvPicPr>
          <p:cNvPr id="24579" name="Picture 3" descr="180px-Strawberry_soda">
            <a:hlinkClick r:id="rId2" tooltip="Allura Red AC in strawberry soft drink"/>
          </p:cNvPr>
          <p:cNvPicPr>
            <a:picLocks noChangeAspect="1" noChangeArrowheads="1"/>
          </p:cNvPicPr>
          <p:nvPr/>
        </p:nvPicPr>
        <p:blipFill>
          <a:blip r:embed="rId3" cstate="print"/>
          <a:srcRect/>
          <a:stretch>
            <a:fillRect/>
          </a:stretch>
        </p:blipFill>
        <p:spPr bwMode="auto">
          <a:xfrm>
            <a:off x="5003800" y="404813"/>
            <a:ext cx="1290638" cy="1749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395288" y="1500188"/>
            <a:ext cx="8461375" cy="3378200"/>
          </a:xfrm>
          <a:prstGeom prst="rect">
            <a:avLst/>
          </a:prstGeom>
          <a:noFill/>
          <a:ln w="3175">
            <a:noFill/>
            <a:miter lim="800000"/>
            <a:headEnd/>
            <a:tailEnd/>
          </a:ln>
        </p:spPr>
        <p:txBody>
          <a:bodyPr anchor="ctr">
            <a:spAutoFit/>
          </a:bodyPr>
          <a:lstStyle/>
          <a:p>
            <a:r>
              <a:rPr lang="en-AU" sz="2400" b="1"/>
              <a:t>E211 Benzoate de Sodium</a:t>
            </a:r>
          </a:p>
          <a:p>
            <a:endParaRPr lang="en-AU" sz="2400"/>
          </a:p>
          <a:p>
            <a:endParaRPr lang="en-AU" sz="2400"/>
          </a:p>
          <a:p>
            <a:r>
              <a:rPr lang="en-AU" sz="2400" b="1"/>
              <a:t>Le conservateur le plus utilisé car antifongique</a:t>
            </a:r>
          </a:p>
          <a:p>
            <a:r>
              <a:rPr lang="en-AU" sz="2400" b="1"/>
              <a:t>Le benzoate de sodium destruit l’ADN mitochondrial</a:t>
            </a:r>
          </a:p>
          <a:p>
            <a:r>
              <a:rPr lang="en-AU" sz="2400" b="1"/>
              <a:t>Forme avec l’acide ascorbique (vitamin c) le benzene</a:t>
            </a:r>
          </a:p>
          <a:p>
            <a:r>
              <a:rPr lang="en-AU" sz="2400" b="1">
                <a:solidFill>
                  <a:srgbClr val="CC3300"/>
                </a:solidFill>
              </a:rPr>
              <a:t>Cancerigène</a:t>
            </a:r>
            <a:r>
              <a:rPr lang="en-AU" sz="2400" b="1"/>
              <a:t>. </a:t>
            </a:r>
          </a:p>
          <a:p>
            <a:endParaRPr lang="en-AU" sz="2400" b="1"/>
          </a:p>
          <a:p>
            <a:endParaRPr lang="en-AU" sz="2400" b="1"/>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ChangeArrowheads="1"/>
          </p:cNvSpPr>
          <p:nvPr/>
        </p:nvSpPr>
        <p:spPr bwMode="auto">
          <a:xfrm>
            <a:off x="250825" y="765175"/>
            <a:ext cx="7272338" cy="4132263"/>
          </a:xfrm>
          <a:prstGeom prst="rect">
            <a:avLst/>
          </a:prstGeom>
          <a:noFill/>
          <a:ln w="12700">
            <a:solidFill>
              <a:srgbClr val="800000"/>
            </a:solidFill>
            <a:miter lim="800000"/>
            <a:headEnd/>
            <a:tailEnd/>
          </a:ln>
        </p:spPr>
        <p:txBody>
          <a:bodyPr lIns="92075" tIns="46038" rIns="92075" bIns="46038"/>
          <a:lstStyle/>
          <a:p>
            <a:pPr marL="609600" indent="-609600" algn="just" eaLnBrk="0" hangingPunct="0">
              <a:lnSpc>
                <a:spcPct val="150000"/>
              </a:lnSpc>
            </a:pPr>
            <a:r>
              <a:rPr lang="fr-FR" sz="2800">
                <a:solidFill>
                  <a:schemeClr val="tx2"/>
                </a:solidFill>
                <a:latin typeface="Comic Sans MS" pitchFamily="66" charset="0"/>
              </a:rPr>
              <a:t>L’aspartate et le glutamate agissent comme des neurotransmitteurs</a:t>
            </a:r>
          </a:p>
          <a:p>
            <a:pPr marL="609600" indent="-609600" algn="just" eaLnBrk="0" hangingPunct="0">
              <a:lnSpc>
                <a:spcPct val="150000"/>
              </a:lnSpc>
            </a:pPr>
            <a:endParaRPr lang="fr-FR" sz="2800">
              <a:solidFill>
                <a:schemeClr val="tx2"/>
              </a:solidFill>
              <a:latin typeface="Comic Sans MS" pitchFamily="66" charset="0"/>
            </a:endParaRPr>
          </a:p>
          <a:p>
            <a:pPr marL="609600" indent="-609600" algn="just" eaLnBrk="0" hangingPunct="0">
              <a:lnSpc>
                <a:spcPct val="150000"/>
              </a:lnSpc>
            </a:pPr>
            <a:r>
              <a:rPr lang="fr-FR" sz="2800">
                <a:solidFill>
                  <a:schemeClr val="tx2"/>
                </a:solidFill>
                <a:latin typeface="Comic Sans MS" pitchFamily="66" charset="0"/>
              </a:rPr>
              <a:t>Un excès d’aspartate ou glutamate dans le cerveau </a:t>
            </a:r>
            <a:r>
              <a:rPr lang="fr-FR" sz="2800">
                <a:solidFill>
                  <a:srgbClr val="FF0000"/>
                </a:solidFill>
                <a:latin typeface="Comic Sans MS" pitchFamily="66" charset="0"/>
              </a:rPr>
              <a:t>tue</a:t>
            </a:r>
            <a:r>
              <a:rPr lang="fr-FR" sz="2800">
                <a:solidFill>
                  <a:schemeClr val="tx2"/>
                </a:solidFill>
                <a:latin typeface="Comic Sans MS" pitchFamily="66" charset="0"/>
              </a:rPr>
              <a:t> les neurones en facilitant l’entrée du </a:t>
            </a:r>
            <a:r>
              <a:rPr lang="fr-FR" sz="2800">
                <a:solidFill>
                  <a:srgbClr val="FF0000"/>
                </a:solidFill>
                <a:latin typeface="Comic Sans MS" pitchFamily="66" charset="0"/>
              </a:rPr>
              <a:t>calcium</a:t>
            </a:r>
            <a:r>
              <a:rPr lang="fr-FR" sz="2800">
                <a:solidFill>
                  <a:schemeClr val="tx2"/>
                </a:solidFill>
                <a:latin typeface="Comic Sans MS" pitchFamily="66" charset="0"/>
              </a:rPr>
              <a:t> dans ces cellules.</a:t>
            </a:r>
            <a:r>
              <a:rPr lang="fr-FR" sz="2400">
                <a:solidFill>
                  <a:schemeClr val="tx2"/>
                </a:solidFill>
                <a:latin typeface="Times New Roman" pitchFamily="18" charset="0"/>
              </a:rPr>
              <a: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250825" y="692150"/>
            <a:ext cx="7777163" cy="5688013"/>
          </a:xfrm>
          <a:prstGeom prst="rect">
            <a:avLst/>
          </a:prstGeom>
          <a:noFill/>
          <a:ln w="12700">
            <a:solidFill>
              <a:srgbClr val="800000"/>
            </a:solidFill>
            <a:miter lim="800000"/>
            <a:headEnd/>
            <a:tailEnd/>
          </a:ln>
        </p:spPr>
        <p:txBody>
          <a:bodyPr lIns="92075" tIns="46038" rIns="92075" bIns="46038"/>
          <a:lstStyle/>
          <a:p>
            <a:pPr marL="1066800" lvl="1" indent="-609600" eaLnBrk="0" hangingPunct="0">
              <a:buFontTx/>
              <a:buBlip>
                <a:blip r:embed="rId2"/>
              </a:buBlip>
            </a:pPr>
            <a:r>
              <a:rPr lang="fr-FR" sz="2800">
                <a:solidFill>
                  <a:srgbClr val="006699"/>
                </a:solidFill>
                <a:latin typeface="Comic Sans MS" pitchFamily="66" charset="0"/>
              </a:rPr>
              <a:t>Sclerose en plaque </a:t>
            </a:r>
          </a:p>
          <a:p>
            <a:pPr marL="1066800" lvl="1" indent="-609600" eaLnBrk="0" hangingPunct="0">
              <a:buFontTx/>
              <a:buBlip>
                <a:blip r:embed="rId2"/>
              </a:buBlip>
            </a:pPr>
            <a:r>
              <a:rPr lang="fr-FR" sz="2800">
                <a:solidFill>
                  <a:srgbClr val="006699"/>
                </a:solidFill>
                <a:latin typeface="Comic Sans MS" pitchFamily="66" charset="0"/>
              </a:rPr>
              <a:t>Sclérose amniotique latérale</a:t>
            </a:r>
            <a:r>
              <a:rPr lang="ar-MA" sz="2800">
                <a:solidFill>
                  <a:srgbClr val="006699"/>
                </a:solidFill>
                <a:latin typeface="Comic Sans MS" pitchFamily="66" charset="0"/>
              </a:rPr>
              <a:t> </a:t>
            </a:r>
            <a:endParaRPr lang="fr-FR" sz="2800">
              <a:solidFill>
                <a:srgbClr val="006699"/>
              </a:solidFill>
              <a:latin typeface="Comic Sans MS" pitchFamily="66" charset="0"/>
            </a:endParaRPr>
          </a:p>
          <a:p>
            <a:pPr marL="1066800" lvl="1" indent="-609600" eaLnBrk="0" hangingPunct="0">
              <a:buFontTx/>
              <a:buBlip>
                <a:blip r:embed="rId2"/>
              </a:buBlip>
            </a:pPr>
            <a:r>
              <a:rPr lang="fr-FR" sz="2800">
                <a:solidFill>
                  <a:srgbClr val="006699"/>
                </a:solidFill>
                <a:latin typeface="Comic Sans MS" pitchFamily="66" charset="0"/>
              </a:rPr>
              <a:t>Perte de mémoire</a:t>
            </a:r>
          </a:p>
          <a:p>
            <a:pPr marL="1066800" lvl="1" indent="-609600" eaLnBrk="0" hangingPunct="0">
              <a:buFontTx/>
              <a:buBlip>
                <a:blip r:embed="rId2"/>
              </a:buBlip>
            </a:pPr>
            <a:r>
              <a:rPr lang="fr-FR" sz="2800">
                <a:solidFill>
                  <a:srgbClr val="006699"/>
                </a:solidFill>
                <a:latin typeface="Comic Sans MS" pitchFamily="66" charset="0"/>
              </a:rPr>
              <a:t>Problèmes hormonaux</a:t>
            </a:r>
            <a:r>
              <a:rPr lang="ar-MA" sz="2800">
                <a:solidFill>
                  <a:srgbClr val="006699"/>
                </a:solidFill>
                <a:latin typeface="Comic Sans MS" pitchFamily="66" charset="0"/>
              </a:rPr>
              <a:t> </a:t>
            </a:r>
            <a:endParaRPr lang="fr-FR" sz="2800">
              <a:solidFill>
                <a:srgbClr val="006699"/>
              </a:solidFill>
              <a:latin typeface="Comic Sans MS" pitchFamily="66" charset="0"/>
            </a:endParaRPr>
          </a:p>
          <a:p>
            <a:pPr marL="1066800" lvl="1" indent="-609600" eaLnBrk="0" hangingPunct="0">
              <a:buFontTx/>
              <a:buBlip>
                <a:blip r:embed="rId2"/>
              </a:buBlip>
            </a:pPr>
            <a:r>
              <a:rPr lang="fr-FR" sz="2800">
                <a:solidFill>
                  <a:srgbClr val="006699"/>
                </a:solidFill>
                <a:latin typeface="Comic Sans MS" pitchFamily="66" charset="0"/>
              </a:rPr>
              <a:t>Perte d’ouie</a:t>
            </a:r>
          </a:p>
          <a:p>
            <a:pPr marL="1066800" lvl="1" indent="-609600" eaLnBrk="0" hangingPunct="0">
              <a:buFontTx/>
              <a:buBlip>
                <a:blip r:embed="rId2"/>
              </a:buBlip>
            </a:pPr>
            <a:r>
              <a:rPr lang="fr-FR" sz="2800">
                <a:solidFill>
                  <a:srgbClr val="006699"/>
                </a:solidFill>
                <a:latin typeface="Comic Sans MS" pitchFamily="66" charset="0"/>
              </a:rPr>
              <a:t>Epilepsie </a:t>
            </a:r>
          </a:p>
          <a:p>
            <a:pPr marL="1066800" lvl="1" indent="-609600" eaLnBrk="0" hangingPunct="0">
              <a:buFontTx/>
              <a:buBlip>
                <a:blip r:embed="rId2"/>
              </a:buBlip>
            </a:pPr>
            <a:r>
              <a:rPr lang="fr-FR" sz="2800">
                <a:solidFill>
                  <a:srgbClr val="006699"/>
                </a:solidFill>
                <a:latin typeface="Comic Sans MS" pitchFamily="66" charset="0"/>
              </a:rPr>
              <a:t>Alzheimer</a:t>
            </a:r>
          </a:p>
          <a:p>
            <a:pPr marL="1066800" lvl="1" indent="-609600" eaLnBrk="0" hangingPunct="0">
              <a:buFontTx/>
              <a:buBlip>
                <a:blip r:embed="rId2"/>
              </a:buBlip>
            </a:pPr>
            <a:r>
              <a:rPr lang="fr-FR" sz="2800">
                <a:solidFill>
                  <a:srgbClr val="006699"/>
                </a:solidFill>
                <a:latin typeface="Comic Sans MS" pitchFamily="66" charset="0"/>
              </a:rPr>
              <a:t>Parkinson </a:t>
            </a:r>
          </a:p>
          <a:p>
            <a:pPr marL="1066800" lvl="1" indent="-609600" eaLnBrk="0" hangingPunct="0">
              <a:buFontTx/>
              <a:buBlip>
                <a:blip r:embed="rId2"/>
              </a:buBlip>
            </a:pPr>
            <a:r>
              <a:rPr lang="fr-FR" sz="2800">
                <a:solidFill>
                  <a:srgbClr val="006699"/>
                </a:solidFill>
                <a:latin typeface="Comic Sans MS" pitchFamily="66" charset="0"/>
              </a:rPr>
              <a:t>Hypoglycemie</a:t>
            </a:r>
          </a:p>
          <a:p>
            <a:pPr marL="1066800" lvl="1" indent="-609600" eaLnBrk="0" hangingPunct="0">
              <a:buFontTx/>
              <a:buBlip>
                <a:blip r:embed="rId2"/>
              </a:buBlip>
            </a:pPr>
            <a:r>
              <a:rPr lang="fr-FR" sz="2800">
                <a:solidFill>
                  <a:srgbClr val="006699"/>
                </a:solidFill>
                <a:latin typeface="Comic Sans MS" pitchFamily="66" charset="0"/>
              </a:rPr>
              <a:t>SIDA</a:t>
            </a:r>
          </a:p>
          <a:p>
            <a:pPr marL="1066800" lvl="1" indent="-609600" eaLnBrk="0" hangingPunct="0">
              <a:buFontTx/>
              <a:buBlip>
                <a:blip r:embed="rId2"/>
              </a:buBlip>
            </a:pPr>
            <a:r>
              <a:rPr lang="fr-FR" sz="2800">
                <a:solidFill>
                  <a:srgbClr val="006699"/>
                </a:solidFill>
                <a:latin typeface="Comic Sans MS" pitchFamily="66" charset="0"/>
              </a:rPr>
              <a:t>Lésions cérébrales</a:t>
            </a:r>
            <a:r>
              <a:rPr lang="ar-MA" sz="2800">
                <a:solidFill>
                  <a:srgbClr val="006699"/>
                </a:solidFill>
                <a:latin typeface="Comic Sans MS" pitchFamily="66" charset="0"/>
              </a:rPr>
              <a:t> </a:t>
            </a:r>
            <a:endParaRPr lang="fr-FR" sz="2800">
              <a:solidFill>
                <a:srgbClr val="006699"/>
              </a:solidFill>
              <a:latin typeface="Comic Sans MS" pitchFamily="66" charset="0"/>
            </a:endParaRPr>
          </a:p>
          <a:p>
            <a:pPr marL="1066800" lvl="1" indent="-609600" eaLnBrk="0" hangingPunct="0">
              <a:buFontTx/>
              <a:buBlip>
                <a:blip r:embed="rId2"/>
              </a:buBlip>
            </a:pPr>
            <a:r>
              <a:rPr lang="fr-FR" sz="2800">
                <a:solidFill>
                  <a:srgbClr val="006699"/>
                </a:solidFill>
                <a:latin typeface="Comic Sans MS" pitchFamily="66" charset="0"/>
              </a:rPr>
              <a:t>Désordres Neuroendocriniens</a:t>
            </a:r>
            <a:endParaRPr lang="fr-FR" sz="2400">
              <a:solidFill>
                <a:srgbClr val="006699"/>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70" name="Group 30"/>
          <p:cNvGraphicFramePr>
            <a:graphicFrameLocks noGrp="1"/>
          </p:cNvGraphicFramePr>
          <p:nvPr>
            <p:ph type="tbl" idx="1"/>
          </p:nvPr>
        </p:nvGraphicFramePr>
        <p:xfrm>
          <a:off x="250825" y="620713"/>
          <a:ext cx="7345363" cy="5287329"/>
        </p:xfrm>
        <a:graphic>
          <a:graphicData uri="http://schemas.openxmlformats.org/drawingml/2006/table">
            <a:tbl>
              <a:tblPr/>
              <a:tblGrid>
                <a:gridCol w="3516313"/>
                <a:gridCol w="3829050"/>
              </a:tblGrid>
              <a:tr h="431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smtClean="0">
                          <a:ln>
                            <a:noFill/>
                          </a:ln>
                          <a:solidFill>
                            <a:srgbClr val="FF9900"/>
                          </a:solidFill>
                          <a:effectLst/>
                          <a:latin typeface="Verdana" pitchFamily="34" charset="0"/>
                          <a:cs typeface="Times New Roman" pitchFamily="18" charset="0"/>
                        </a:rPr>
                        <a:t>Produit</a:t>
                      </a:r>
                      <a:endParaRPr kumimoji="0" lang="en-AU" sz="2000" b="0" i="0" u="none" strike="noStrike" cap="none" normalizeH="0" baseline="0" smtClean="0">
                        <a:ln>
                          <a:noFill/>
                        </a:ln>
                        <a:solidFill>
                          <a:srgbClr val="FF99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smtClean="0">
                          <a:ln>
                            <a:noFill/>
                          </a:ln>
                          <a:solidFill>
                            <a:srgbClr val="FF9900"/>
                          </a:solidFill>
                          <a:effectLst/>
                          <a:latin typeface="Verdana" pitchFamily="34" charset="0"/>
                          <a:cs typeface="Times New Roman" pitchFamily="18" charset="0"/>
                        </a:rPr>
                        <a:t> Ingrédients</a:t>
                      </a:r>
                      <a:endParaRPr kumimoji="0" lang="en-AU" sz="2000" b="0" i="0" u="none" strike="noStrike" cap="none" normalizeH="0" baseline="0" smtClean="0">
                        <a:ln>
                          <a:noFill/>
                        </a:ln>
                        <a:solidFill>
                          <a:srgbClr val="FF99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r>
              <a:tr h="6556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smtClean="0">
                          <a:ln>
                            <a:noFill/>
                          </a:ln>
                          <a:solidFill>
                            <a:srgbClr val="CC3300"/>
                          </a:solidFill>
                          <a:effectLst/>
                          <a:latin typeface="Verdana" pitchFamily="34" charset="0"/>
                          <a:cs typeface="Times New Roman" pitchFamily="18" charset="0"/>
                        </a:rPr>
                        <a:t>Red Bull</a:t>
                      </a:r>
                      <a:r>
                        <a:rPr kumimoji="0" lang="en-AU" sz="2000" b="1" i="0" u="none" strike="noStrike" cap="none" normalizeH="0" baseline="30000" smtClean="0">
                          <a:ln>
                            <a:noFill/>
                          </a:ln>
                          <a:solidFill>
                            <a:srgbClr val="CC3300"/>
                          </a:solidFill>
                          <a:effectLst/>
                          <a:latin typeface="Verdana" pitchFamily="34" charset="0"/>
                          <a:cs typeface="Times New Roman" pitchFamily="18" charset="0"/>
                        </a:rPr>
                        <a:t>™b</a:t>
                      </a:r>
                      <a:r>
                        <a:rPr kumimoji="0" lang="en-AU" sz="2000" b="1" i="0" u="none" strike="noStrike" cap="none" normalizeH="0" baseline="0" smtClean="0">
                          <a:ln>
                            <a:noFill/>
                          </a:ln>
                          <a:solidFill>
                            <a:srgbClr val="CC3300"/>
                          </a:solidFill>
                          <a:effectLst/>
                          <a:latin typeface="Verdana" pitchFamily="34" charset="0"/>
                          <a:cs typeface="Times New Roman" pitchFamily="18" charset="0"/>
                        </a:rPr>
                        <a:t> </a:t>
                      </a:r>
                      <a:endParaRPr kumimoji="0" lang="en-AU" sz="2000" b="1" i="0" u="none" strike="noStrike" cap="none" normalizeH="0" baseline="0" smtClean="0">
                        <a:ln>
                          <a:noFill/>
                        </a:ln>
                        <a:solidFill>
                          <a:srgbClr val="CC33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smtClean="0">
                          <a:ln>
                            <a:noFill/>
                          </a:ln>
                          <a:solidFill>
                            <a:srgbClr val="FF9900"/>
                          </a:solidFill>
                          <a:effectLst/>
                          <a:latin typeface="Verdana" pitchFamily="34" charset="0"/>
                          <a:cs typeface="Times New Roman" pitchFamily="18" charset="0"/>
                        </a:rPr>
                        <a:t>Taurine, caffeine, inositol, vitamins</a:t>
                      </a:r>
                      <a:endParaRPr kumimoji="0" lang="en-AU" sz="1800" b="1" i="0" u="none" strike="noStrike" cap="none" normalizeH="0" baseline="0" smtClean="0">
                        <a:ln>
                          <a:noFill/>
                        </a:ln>
                        <a:solidFill>
                          <a:srgbClr val="FF99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r>
              <a:tr h="936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smtClean="0">
                          <a:ln>
                            <a:noFill/>
                          </a:ln>
                          <a:solidFill>
                            <a:srgbClr val="CC3300"/>
                          </a:solidFill>
                          <a:effectLst/>
                          <a:latin typeface="Verdana" pitchFamily="34" charset="0"/>
                          <a:cs typeface="Times New Roman" pitchFamily="18" charset="0"/>
                        </a:rPr>
                        <a:t>Red Devil Energy Drink</a:t>
                      </a:r>
                      <a:r>
                        <a:rPr kumimoji="0" lang="en-AU" sz="2000" b="1" i="0" u="none" strike="noStrike" cap="none" normalizeH="0" baseline="30000" smtClean="0">
                          <a:ln>
                            <a:noFill/>
                          </a:ln>
                          <a:solidFill>
                            <a:srgbClr val="CC3300"/>
                          </a:solidFill>
                          <a:effectLst/>
                          <a:latin typeface="Verdana" pitchFamily="34" charset="0"/>
                          <a:cs typeface="Times New Roman" pitchFamily="18" charset="0"/>
                        </a:rPr>
                        <a:t>™b</a:t>
                      </a:r>
                      <a:r>
                        <a:rPr kumimoji="0" lang="en-AU" sz="2000" b="1" i="0" u="none" strike="noStrike" cap="none" normalizeH="0" baseline="0" smtClean="0">
                          <a:ln>
                            <a:noFill/>
                          </a:ln>
                          <a:solidFill>
                            <a:srgbClr val="CC3300"/>
                          </a:solidFill>
                          <a:effectLst/>
                          <a:latin typeface="Verdana" pitchFamily="34" charset="0"/>
                          <a:cs typeface="Times New Roman" pitchFamily="18" charset="0"/>
                        </a:rPr>
                        <a:t> </a:t>
                      </a:r>
                      <a:endParaRPr kumimoji="0" lang="en-AU" sz="2000" b="1" i="0" u="none" strike="noStrike" cap="none" normalizeH="0" baseline="0" smtClean="0">
                        <a:ln>
                          <a:noFill/>
                        </a:ln>
                        <a:solidFill>
                          <a:srgbClr val="CC33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smtClean="0">
                          <a:ln>
                            <a:noFill/>
                          </a:ln>
                          <a:solidFill>
                            <a:srgbClr val="FF9900"/>
                          </a:solidFill>
                          <a:effectLst/>
                          <a:latin typeface="Verdana" pitchFamily="34" charset="0"/>
                          <a:cs typeface="Times New Roman" pitchFamily="18" charset="0"/>
                        </a:rPr>
                        <a:t>Caffeine, taurine, guarana, ginseng, Ginkgo biloba, vitamins </a:t>
                      </a:r>
                      <a:endParaRPr kumimoji="0" lang="en-AU" sz="1800" b="1" i="0" u="none" strike="noStrike" cap="none" normalizeH="0" baseline="0" smtClean="0">
                        <a:ln>
                          <a:noFill/>
                        </a:ln>
                        <a:solidFill>
                          <a:srgbClr val="FF99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r>
              <a:tr h="9382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smtClean="0">
                          <a:ln>
                            <a:noFill/>
                          </a:ln>
                          <a:solidFill>
                            <a:srgbClr val="CC3300"/>
                          </a:solidFill>
                          <a:effectLst/>
                          <a:latin typeface="Verdana" pitchFamily="34" charset="0"/>
                          <a:cs typeface="Times New Roman" pitchFamily="18" charset="0"/>
                        </a:rPr>
                        <a:t>Sobe Energy</a:t>
                      </a:r>
                      <a:r>
                        <a:rPr kumimoji="0" lang="en-AU" sz="2000" b="1" i="0" u="none" strike="noStrike" cap="none" normalizeH="0" baseline="30000" smtClean="0">
                          <a:ln>
                            <a:noFill/>
                          </a:ln>
                          <a:solidFill>
                            <a:srgbClr val="CC3300"/>
                          </a:solidFill>
                          <a:effectLst/>
                          <a:latin typeface="Verdana" pitchFamily="34" charset="0"/>
                          <a:cs typeface="Times New Roman" pitchFamily="18" charset="0"/>
                        </a:rPr>
                        <a:t>™b</a:t>
                      </a:r>
                      <a:r>
                        <a:rPr kumimoji="0" lang="en-AU" sz="2000" b="1" i="0" u="none" strike="noStrike" cap="none" normalizeH="0" baseline="0" smtClean="0">
                          <a:ln>
                            <a:noFill/>
                          </a:ln>
                          <a:solidFill>
                            <a:srgbClr val="CC3300"/>
                          </a:solidFill>
                          <a:effectLst/>
                          <a:latin typeface="Verdana" pitchFamily="34" charset="0"/>
                          <a:cs typeface="Times New Roman" pitchFamily="18" charset="0"/>
                        </a:rPr>
                        <a:t> </a:t>
                      </a:r>
                      <a:endParaRPr kumimoji="0" lang="en-AU" sz="2000" b="1" i="0" u="none" strike="noStrike" cap="none" normalizeH="0" baseline="0" smtClean="0">
                        <a:ln>
                          <a:noFill/>
                        </a:ln>
                        <a:solidFill>
                          <a:srgbClr val="CC33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smtClean="0">
                          <a:ln>
                            <a:noFill/>
                          </a:ln>
                          <a:solidFill>
                            <a:srgbClr val="FF9900"/>
                          </a:solidFill>
                          <a:effectLst/>
                          <a:latin typeface="Verdana" pitchFamily="34" charset="0"/>
                          <a:cs typeface="Times New Roman" pitchFamily="18" charset="0"/>
                        </a:rPr>
                        <a:t>Caffeine, guarana, arginine, L-cysteine, yohimbe, vitamin C</a:t>
                      </a:r>
                      <a:endParaRPr kumimoji="0" lang="en-AU" sz="1800" b="1" i="0" u="none" strike="noStrike" cap="none" normalizeH="0" baseline="0" smtClean="0">
                        <a:ln>
                          <a:noFill/>
                        </a:ln>
                        <a:solidFill>
                          <a:srgbClr val="FF99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r>
              <a:tr h="6556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smtClean="0">
                          <a:ln>
                            <a:noFill/>
                          </a:ln>
                          <a:solidFill>
                            <a:srgbClr val="CC3300"/>
                          </a:solidFill>
                          <a:effectLst/>
                          <a:latin typeface="Verdana" pitchFamily="34" charset="0"/>
                          <a:cs typeface="Times New Roman" pitchFamily="18" charset="0"/>
                        </a:rPr>
                        <a:t>Ultrafit Liquid Endurance</a:t>
                      </a:r>
                      <a:r>
                        <a:rPr kumimoji="0" lang="en-AU" sz="2000" b="1" i="0" u="none" strike="noStrike" cap="none" normalizeH="0" baseline="30000" smtClean="0">
                          <a:ln>
                            <a:noFill/>
                          </a:ln>
                          <a:solidFill>
                            <a:srgbClr val="CC3300"/>
                          </a:solidFill>
                          <a:effectLst/>
                          <a:latin typeface="Verdana" pitchFamily="34" charset="0"/>
                          <a:cs typeface="Times New Roman" pitchFamily="18" charset="0"/>
                        </a:rPr>
                        <a:t>™e</a:t>
                      </a:r>
                      <a:r>
                        <a:rPr kumimoji="0" lang="en-AU" sz="2000" b="1" i="0" u="none" strike="noStrike" cap="none" normalizeH="0" baseline="0" smtClean="0">
                          <a:ln>
                            <a:noFill/>
                          </a:ln>
                          <a:solidFill>
                            <a:srgbClr val="CC3300"/>
                          </a:solidFill>
                          <a:effectLst/>
                          <a:latin typeface="Verdana" pitchFamily="34" charset="0"/>
                          <a:cs typeface="Times New Roman" pitchFamily="18" charset="0"/>
                        </a:rPr>
                        <a:t> </a:t>
                      </a:r>
                      <a:endParaRPr kumimoji="0" lang="en-AU" sz="2000" b="1" i="0" u="none" strike="noStrike" cap="none" normalizeH="0" baseline="0" smtClean="0">
                        <a:ln>
                          <a:noFill/>
                        </a:ln>
                        <a:solidFill>
                          <a:srgbClr val="CC33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smtClean="0">
                          <a:ln>
                            <a:noFill/>
                          </a:ln>
                          <a:solidFill>
                            <a:srgbClr val="FF9900"/>
                          </a:solidFill>
                          <a:effectLst/>
                          <a:latin typeface="Verdana" pitchFamily="34" charset="0"/>
                          <a:cs typeface="Times New Roman" pitchFamily="18" charset="0"/>
                        </a:rPr>
                        <a:t>Glycerol, carnitine, chromium, vitamin B6</a:t>
                      </a:r>
                      <a:endParaRPr kumimoji="0" lang="en-AU" sz="1800" b="1" i="0" u="none" strike="noStrike" cap="none" normalizeH="0" baseline="0" smtClean="0">
                        <a:ln>
                          <a:noFill/>
                        </a:ln>
                        <a:solidFill>
                          <a:srgbClr val="FF99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r>
              <a:tr h="12192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smtClean="0">
                          <a:ln>
                            <a:noFill/>
                          </a:ln>
                          <a:solidFill>
                            <a:srgbClr val="CC3300"/>
                          </a:solidFill>
                          <a:effectLst/>
                          <a:latin typeface="Verdana" pitchFamily="34" charset="0"/>
                          <a:cs typeface="Times New Roman" pitchFamily="18" charset="0"/>
                        </a:rPr>
                        <a:t>Venom Energy Drink</a:t>
                      </a:r>
                      <a:r>
                        <a:rPr kumimoji="0" lang="en-AU" sz="2000" b="1" i="0" u="none" strike="noStrike" cap="none" normalizeH="0" baseline="30000" smtClean="0">
                          <a:ln>
                            <a:noFill/>
                          </a:ln>
                          <a:solidFill>
                            <a:srgbClr val="CC3300"/>
                          </a:solidFill>
                          <a:effectLst/>
                          <a:latin typeface="Verdana" pitchFamily="34" charset="0"/>
                          <a:cs typeface="Times New Roman" pitchFamily="18" charset="0"/>
                        </a:rPr>
                        <a:t>™b</a:t>
                      </a:r>
                      <a:r>
                        <a:rPr kumimoji="0" lang="en-AU" sz="2000" b="1" i="0" u="none" strike="noStrike" cap="none" normalizeH="0" baseline="0" smtClean="0">
                          <a:ln>
                            <a:noFill/>
                          </a:ln>
                          <a:solidFill>
                            <a:srgbClr val="CC3300"/>
                          </a:solidFill>
                          <a:effectLst/>
                          <a:latin typeface="Verdana" pitchFamily="34" charset="0"/>
                          <a:cs typeface="Times New Roman" pitchFamily="18" charset="0"/>
                        </a:rPr>
                        <a:t> </a:t>
                      </a:r>
                      <a:endParaRPr kumimoji="0" lang="en-AU" sz="2000" b="1" i="0" u="none" strike="noStrike" cap="none" normalizeH="0" baseline="0" smtClean="0">
                        <a:ln>
                          <a:noFill/>
                        </a:ln>
                        <a:solidFill>
                          <a:srgbClr val="CC33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smtClean="0">
                          <a:ln>
                            <a:noFill/>
                          </a:ln>
                          <a:solidFill>
                            <a:srgbClr val="FF9900"/>
                          </a:solidFill>
                          <a:effectLst/>
                          <a:latin typeface="Verdana" pitchFamily="34" charset="0"/>
                          <a:cs typeface="Times New Roman" pitchFamily="18" charset="0"/>
                        </a:rPr>
                        <a:t>Caffeine, taurine, mate, bee pollen, guarana, ginseng, protein, vitamins</a:t>
                      </a:r>
                      <a:endParaRPr kumimoji="0" lang="en-AU" sz="1800" b="1" i="0" u="none" strike="noStrike" cap="none" normalizeH="0" baseline="0" smtClean="0">
                        <a:ln>
                          <a:noFill/>
                        </a:ln>
                        <a:solidFill>
                          <a:srgbClr val="FF99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r>
              <a:tr h="404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smtClean="0">
                          <a:ln>
                            <a:noFill/>
                          </a:ln>
                          <a:solidFill>
                            <a:srgbClr val="CC3300"/>
                          </a:solidFill>
                          <a:effectLst/>
                          <a:latin typeface="Verdana" pitchFamily="34" charset="0"/>
                          <a:cs typeface="Times New Roman" pitchFamily="18" charset="0"/>
                        </a:rPr>
                        <a:t>180 Energy Drink</a:t>
                      </a:r>
                      <a:r>
                        <a:rPr kumimoji="0" lang="en-AU" sz="2000" b="1" i="0" u="none" strike="noStrike" cap="none" normalizeH="0" baseline="30000" smtClean="0">
                          <a:ln>
                            <a:noFill/>
                          </a:ln>
                          <a:solidFill>
                            <a:srgbClr val="CC3300"/>
                          </a:solidFill>
                          <a:effectLst/>
                          <a:latin typeface="Verdana" pitchFamily="34" charset="0"/>
                          <a:cs typeface="Times New Roman" pitchFamily="18" charset="0"/>
                        </a:rPr>
                        <a:t>™b</a:t>
                      </a:r>
                      <a:r>
                        <a:rPr kumimoji="0" lang="en-AU" sz="2000" b="1" i="0" u="none" strike="noStrike" cap="none" normalizeH="0" baseline="0" smtClean="0">
                          <a:ln>
                            <a:noFill/>
                          </a:ln>
                          <a:solidFill>
                            <a:srgbClr val="CC3300"/>
                          </a:solidFill>
                          <a:effectLst/>
                          <a:latin typeface="Verdana" pitchFamily="34" charset="0"/>
                          <a:cs typeface="Times New Roman" pitchFamily="18" charset="0"/>
                        </a:rPr>
                        <a:t> </a:t>
                      </a:r>
                      <a:endParaRPr kumimoji="0" lang="en-AU" sz="2000" b="1" i="0" u="none" strike="noStrike" cap="none" normalizeH="0" baseline="0" smtClean="0">
                        <a:ln>
                          <a:noFill/>
                        </a:ln>
                        <a:solidFill>
                          <a:srgbClr val="CC33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smtClean="0">
                          <a:ln>
                            <a:noFill/>
                          </a:ln>
                          <a:solidFill>
                            <a:srgbClr val="FF9900"/>
                          </a:solidFill>
                          <a:effectLst/>
                          <a:latin typeface="Verdana" pitchFamily="34" charset="0"/>
                          <a:cs typeface="Times New Roman" pitchFamily="18" charset="0"/>
                        </a:rPr>
                        <a:t>Guarana, vitamins</a:t>
                      </a:r>
                      <a:endParaRPr kumimoji="0" lang="en-AU" sz="1800" b="1" i="0" u="none" strike="noStrike" cap="none" normalizeH="0" baseline="0" smtClean="0">
                        <a:ln>
                          <a:noFill/>
                        </a:ln>
                        <a:solidFill>
                          <a:srgbClr val="FF9900"/>
                        </a:solidFill>
                        <a:effectLst/>
                        <a:latin typeface="Arial" charset="0"/>
                        <a:cs typeface="Arial" charset="0"/>
                      </a:endParaRPr>
                    </a:p>
                  </a:txBody>
                  <a:tcPr horzOverflow="overflow">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lnTlToBr>
                      <a:noFill/>
                    </a:lnTlToBr>
                    <a:lnBlToTr>
                      <a:noFill/>
                    </a:lnBlToTr>
                    <a:solidFill>
                      <a:srgbClr val="FFFDF7">
                        <a:alpha val="50195"/>
                      </a:srgbClr>
                    </a:solid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fr-FR" b="1" smtClean="0"/>
              <a:t>M</a:t>
            </a:r>
            <a:r>
              <a:rPr lang="fr-FR" smtClean="0"/>
              <a:t>ono </a:t>
            </a:r>
            <a:r>
              <a:rPr lang="fr-FR" b="1" smtClean="0"/>
              <a:t>S</a:t>
            </a:r>
            <a:r>
              <a:rPr lang="fr-FR" smtClean="0"/>
              <a:t>odium </a:t>
            </a:r>
            <a:r>
              <a:rPr lang="fr-FR" b="1" smtClean="0"/>
              <a:t>G</a:t>
            </a:r>
            <a:r>
              <a:rPr lang="fr-FR" smtClean="0"/>
              <a:t>lutamate</a:t>
            </a:r>
          </a:p>
        </p:txBody>
      </p:sp>
      <p:pic>
        <p:nvPicPr>
          <p:cNvPr id="37891" name="Picture 3" descr="ep334"/>
          <p:cNvPicPr>
            <a:picLocks noChangeAspect="1" noChangeArrowheads="1"/>
          </p:cNvPicPr>
          <p:nvPr>
            <p:ph idx="1"/>
          </p:nvPr>
        </p:nvPicPr>
        <p:blipFill>
          <a:blip r:embed="rId2" cstate="print"/>
          <a:srcRect/>
          <a:stretch>
            <a:fillRect/>
          </a:stretch>
        </p:blipFill>
        <p:spPr>
          <a:xfrm>
            <a:off x="1903413" y="1844675"/>
            <a:ext cx="4248150" cy="3767138"/>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smtClean="0"/>
              <a:t>Monosodium Glutamate (MSG)</a:t>
            </a:r>
          </a:p>
        </p:txBody>
      </p:sp>
      <p:sp>
        <p:nvSpPr>
          <p:cNvPr id="39939" name="Rectangle 3"/>
          <p:cNvSpPr>
            <a:spLocks noGrp="1" noChangeArrowheads="1"/>
          </p:cNvSpPr>
          <p:nvPr>
            <p:ph type="body" idx="1"/>
          </p:nvPr>
        </p:nvSpPr>
        <p:spPr>
          <a:xfrm>
            <a:off x="250825" y="1600200"/>
            <a:ext cx="7561263" cy="4530725"/>
          </a:xfrm>
        </p:spPr>
        <p:txBody>
          <a:bodyPr/>
          <a:lstStyle/>
          <a:p>
            <a:pPr eaLnBrk="1" hangingPunct="1">
              <a:buFontTx/>
              <a:buNone/>
            </a:pPr>
            <a:endParaRPr lang="ar-MA" smtClean="0">
              <a:solidFill>
                <a:srgbClr val="006699"/>
              </a:solidFill>
            </a:endParaRPr>
          </a:p>
          <a:p>
            <a:pPr eaLnBrk="1" hangingPunct="1">
              <a:buFontTx/>
              <a:buNone/>
            </a:pPr>
            <a:r>
              <a:rPr lang="en-US" smtClean="0">
                <a:solidFill>
                  <a:srgbClr val="CC3300"/>
                </a:solidFill>
              </a:rPr>
              <a:t>obésité, lésions cérébrales, désordres du systèm enerveux  (Alzheimer), Vision faible, crises cardiaques depression.</a:t>
            </a:r>
            <a:endParaRPr lang="fr-FR" smtClean="0">
              <a:solidFill>
                <a:srgbClr val="CC33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monosodium glutamate MSG brain bullet">
            <a:hlinkClick r:id="rId2"/>
          </p:cNvPr>
          <p:cNvPicPr>
            <a:picLocks noChangeAspect="1" noChangeArrowheads="1"/>
          </p:cNvPicPr>
          <p:nvPr>
            <p:ph/>
          </p:nvPr>
        </p:nvPicPr>
        <p:blipFill>
          <a:blip r:embed="rId3" cstate="print"/>
          <a:srcRect/>
          <a:stretch>
            <a:fillRect/>
          </a:stretch>
        </p:blipFill>
        <p:spPr>
          <a:xfrm>
            <a:off x="1255713" y="1393825"/>
            <a:ext cx="5473700" cy="4056063"/>
          </a:xfr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11413" y="3068638"/>
            <a:ext cx="1150937" cy="844550"/>
          </a:xfrm>
        </p:spPr>
        <p:txBody>
          <a:bodyPr/>
          <a:lstStyle/>
          <a:p>
            <a:pPr eaLnBrk="1" hangingPunct="1"/>
            <a:r>
              <a:rPr lang="fr-FR" sz="6400" b="1" smtClean="0"/>
              <a:t>+</a:t>
            </a:r>
          </a:p>
        </p:txBody>
      </p:sp>
      <p:pic>
        <p:nvPicPr>
          <p:cNvPr id="41987" name="Picture 3" descr="food"/>
          <p:cNvPicPr>
            <a:picLocks noChangeAspect="1" noChangeArrowheads="1"/>
          </p:cNvPicPr>
          <p:nvPr>
            <p:ph sz="quarter" idx="2"/>
          </p:nvPr>
        </p:nvPicPr>
        <p:blipFill>
          <a:blip r:embed="rId2" cstate="print"/>
          <a:srcRect/>
          <a:stretch>
            <a:fillRect/>
          </a:stretch>
        </p:blipFill>
        <p:spPr>
          <a:xfrm>
            <a:off x="6221413" y="2628900"/>
            <a:ext cx="1408112" cy="1544638"/>
          </a:xfrm>
          <a:noFill/>
        </p:spPr>
      </p:pic>
      <p:pic>
        <p:nvPicPr>
          <p:cNvPr id="41988" name="Picture 4" descr="hunburger"/>
          <p:cNvPicPr>
            <a:picLocks noChangeAspect="1" noChangeArrowheads="1"/>
          </p:cNvPicPr>
          <p:nvPr>
            <p:ph sz="quarter" idx="3"/>
          </p:nvPr>
        </p:nvPicPr>
        <p:blipFill>
          <a:blip r:embed="rId3" cstate="print"/>
          <a:srcRect/>
          <a:stretch>
            <a:fillRect/>
          </a:stretch>
        </p:blipFill>
        <p:spPr>
          <a:xfrm>
            <a:off x="273050" y="2557463"/>
            <a:ext cx="1811338" cy="1651000"/>
          </a:xfrm>
          <a:noFill/>
        </p:spPr>
      </p:pic>
      <p:pic>
        <p:nvPicPr>
          <p:cNvPr id="41989" name="Picture 5" descr="cocacola"/>
          <p:cNvPicPr>
            <a:picLocks noChangeAspect="1" noChangeArrowheads="1"/>
          </p:cNvPicPr>
          <p:nvPr>
            <p:ph sz="half" idx="1"/>
          </p:nvPr>
        </p:nvPicPr>
        <p:blipFill>
          <a:blip r:embed="rId4" cstate="print"/>
          <a:srcRect/>
          <a:stretch>
            <a:fillRect/>
          </a:stretch>
        </p:blipFill>
        <p:spPr>
          <a:xfrm>
            <a:off x="3246438" y="2268538"/>
            <a:ext cx="1273175" cy="2282825"/>
          </a:xfrm>
          <a:noFill/>
        </p:spPr>
      </p:pic>
      <p:sp>
        <p:nvSpPr>
          <p:cNvPr id="41990" name="Line 6"/>
          <p:cNvSpPr>
            <a:spLocks noChangeShapeType="1"/>
          </p:cNvSpPr>
          <p:nvPr/>
        </p:nvSpPr>
        <p:spPr bwMode="auto">
          <a:xfrm>
            <a:off x="4572000" y="3429000"/>
            <a:ext cx="1438275" cy="0"/>
          </a:xfrm>
          <a:prstGeom prst="line">
            <a:avLst/>
          </a:prstGeom>
          <a:noFill/>
          <a:ln w="76200">
            <a:solidFill>
              <a:schemeClr val="tx1"/>
            </a:solidFill>
            <a:round/>
            <a:headEnd/>
            <a:tailEnd type="triangle" w="med" len="med"/>
          </a:ln>
        </p:spPr>
        <p:txBody>
          <a:bodyPr/>
          <a:lstStyle/>
          <a:p>
            <a:endParaRPr lang="fr-F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ph type="title"/>
          </p:nvPr>
        </p:nvSpPr>
        <p:spPr>
          <a:xfrm>
            <a:off x="1144588" y="306388"/>
            <a:ext cx="6438900" cy="661987"/>
          </a:xfrm>
          <a:noFill/>
        </p:spPr>
        <p:txBody>
          <a:bodyPr lIns="92075" tIns="46038" rIns="92075" bIns="46038"/>
          <a:lstStyle/>
          <a:p>
            <a:pPr eaLnBrk="1" hangingPunct="1"/>
            <a:r>
              <a:rPr lang="en-US" altLang="zh-TW" b="1" smtClean="0">
                <a:solidFill>
                  <a:srgbClr val="FFFF00"/>
                </a:solidFill>
                <a:ea typeface="PMingLiU" pitchFamily="18" charset="-120"/>
              </a:rPr>
              <a:t>Chemical Toxicants</a:t>
            </a:r>
            <a:endParaRPr lang="zh-TW" altLang="zh-TW" b="1" smtClean="0">
              <a:solidFill>
                <a:srgbClr val="FFFF00"/>
              </a:solidFill>
              <a:ea typeface="PMingLiU" pitchFamily="18" charset="-120"/>
            </a:endParaRPr>
          </a:p>
        </p:txBody>
      </p:sp>
      <p:sp>
        <p:nvSpPr>
          <p:cNvPr id="43011" name="Rectangle 3"/>
          <p:cNvSpPr>
            <a:spLocks noChangeArrowheads="1"/>
          </p:cNvSpPr>
          <p:nvPr/>
        </p:nvSpPr>
        <p:spPr bwMode="auto">
          <a:xfrm>
            <a:off x="755650" y="1844675"/>
            <a:ext cx="7704138" cy="3016250"/>
          </a:xfrm>
          <a:prstGeom prst="rect">
            <a:avLst/>
          </a:prstGeom>
          <a:noFill/>
          <a:ln w="9525">
            <a:noFill/>
            <a:miter lim="800000"/>
            <a:headEnd/>
            <a:tailEnd/>
          </a:ln>
        </p:spPr>
        <p:txBody>
          <a:bodyPr>
            <a:spAutoFit/>
          </a:bodyPr>
          <a:lstStyle/>
          <a:p>
            <a:r>
              <a:rPr lang="en-US" altLang="zh-TW" sz="3200">
                <a:solidFill>
                  <a:srgbClr val="006699"/>
                </a:solidFill>
                <a:ea typeface="PMingLiU" pitchFamily="18" charset="-120"/>
              </a:rPr>
              <a:t>Everything is toxic – “The dose makes the poison” Over 10 million chemicals have been synthesized in labs in the past century</a:t>
            </a:r>
          </a:p>
          <a:p>
            <a:r>
              <a:rPr lang="en-US" altLang="zh-TW" sz="3200">
                <a:solidFill>
                  <a:srgbClr val="006699"/>
                </a:solidFill>
                <a:ea typeface="PMingLiU" pitchFamily="18" charset="-120"/>
              </a:rPr>
              <a:t>Most are intermediates of end products</a:t>
            </a:r>
          </a:p>
          <a:p>
            <a:r>
              <a:rPr lang="en-US" altLang="zh-TW" sz="3200">
                <a:solidFill>
                  <a:srgbClr val="006699"/>
                </a:solidFill>
                <a:ea typeface="PMingLiU" pitchFamily="18" charset="-120"/>
              </a:rPr>
              <a:t>Impossible to fully test their toxicity</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3" descr="soother3"/>
          <p:cNvPicPr>
            <a:picLocks noChangeAspect="1" noChangeArrowheads="1"/>
          </p:cNvPicPr>
          <p:nvPr>
            <p:ph sz="half" idx="2"/>
          </p:nvPr>
        </p:nvPicPr>
        <p:blipFill>
          <a:blip r:embed="rId2" cstate="print"/>
          <a:srcRect/>
          <a:stretch>
            <a:fillRect/>
          </a:stretch>
        </p:blipFill>
        <p:spPr>
          <a:xfrm>
            <a:off x="2195513" y="2492375"/>
            <a:ext cx="3240087" cy="2705100"/>
          </a:xfrm>
        </p:spPr>
      </p:pic>
      <p:sp>
        <p:nvSpPr>
          <p:cNvPr id="44035" name="Text Box 4"/>
          <p:cNvSpPr txBox="1">
            <a:spLocks noChangeArrowheads="1"/>
          </p:cNvSpPr>
          <p:nvPr/>
        </p:nvSpPr>
        <p:spPr bwMode="auto">
          <a:xfrm>
            <a:off x="1042988" y="1125538"/>
            <a:ext cx="5041900" cy="519112"/>
          </a:xfrm>
          <a:prstGeom prst="rect">
            <a:avLst/>
          </a:prstGeom>
          <a:noFill/>
          <a:ln w="9525">
            <a:noFill/>
            <a:miter lim="800000"/>
            <a:headEnd/>
            <a:tailEnd/>
          </a:ln>
        </p:spPr>
        <p:txBody>
          <a:bodyPr>
            <a:spAutoFit/>
          </a:bodyPr>
          <a:lstStyle/>
          <a:p>
            <a:pPr algn="ctr"/>
            <a:r>
              <a:rPr lang="fr-FR" sz="2800" b="1">
                <a:solidFill>
                  <a:srgbClr val="CC3300"/>
                </a:solidFill>
              </a:rPr>
              <a:t>Chemical packaging</a:t>
            </a:r>
            <a:endParaRPr lang="fr-FR" sz="2800" b="1"/>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7" name="Rectangle 5"/>
          <p:cNvSpPr>
            <a:spLocks noChangeArrowheads="1"/>
          </p:cNvSpPr>
          <p:nvPr/>
        </p:nvSpPr>
        <p:spPr bwMode="auto">
          <a:xfrm>
            <a:off x="323850" y="1052513"/>
            <a:ext cx="6913563" cy="457200"/>
          </a:xfrm>
          <a:prstGeom prst="rect">
            <a:avLst/>
          </a:prstGeom>
          <a:noFill/>
          <a:ln w="9525">
            <a:noFill/>
            <a:miter lim="800000"/>
            <a:headEnd/>
            <a:tailEnd/>
          </a:ln>
          <a:effectLst/>
        </p:spPr>
        <p:txBody>
          <a:bodyPr>
            <a:spAutoFit/>
          </a:bodyPr>
          <a:lstStyle/>
          <a:p>
            <a:pPr algn="ctr">
              <a:spcBef>
                <a:spcPct val="50000"/>
              </a:spcBef>
            </a:pPr>
            <a:r>
              <a:rPr lang="ar-MA" b="1">
                <a:solidFill>
                  <a:srgbClr val="FFFF00"/>
                </a:solidFill>
                <a:effectLst>
                  <a:outerShdw blurRad="38100" dist="38100" dir="2700000" algn="tl">
                    <a:srgbClr val="000000"/>
                  </a:outerShdw>
                </a:effectLst>
              </a:rPr>
              <a:t> </a:t>
            </a:r>
            <a:r>
              <a:rPr lang="fr-FR" sz="2400" b="1">
                <a:solidFill>
                  <a:srgbClr val="FFFF00"/>
                </a:solidFill>
                <a:effectLst>
                  <a:outerShdw blurRad="38100" dist="38100" dir="2700000" algn="tl">
                    <a:srgbClr val="000000"/>
                  </a:outerShdw>
                </a:effectLst>
              </a:rPr>
              <a:t>Problèmes dûs aux Pesticides</a:t>
            </a:r>
            <a:endParaRPr lang="fr-FR" sz="2400" b="1">
              <a:solidFill>
                <a:srgbClr val="009999"/>
              </a:solidFill>
              <a:effectLst>
                <a:outerShdw blurRad="38100" dist="38100" dir="2700000" algn="tl">
                  <a:srgbClr val="000000"/>
                </a:outerShdw>
              </a:effectLst>
            </a:endParaRPr>
          </a:p>
        </p:txBody>
      </p:sp>
      <p:sp>
        <p:nvSpPr>
          <p:cNvPr id="125958" name="Rectangle 6"/>
          <p:cNvSpPr>
            <a:spLocks noChangeArrowheads="1"/>
          </p:cNvSpPr>
          <p:nvPr/>
        </p:nvSpPr>
        <p:spPr bwMode="auto">
          <a:xfrm>
            <a:off x="755650" y="2559050"/>
            <a:ext cx="6696075" cy="2654300"/>
          </a:xfrm>
          <a:prstGeom prst="rect">
            <a:avLst/>
          </a:prstGeom>
          <a:noFill/>
          <a:ln w="9525">
            <a:noFill/>
            <a:miter lim="800000"/>
            <a:headEnd/>
            <a:tailEnd/>
          </a:ln>
          <a:effectLst/>
        </p:spPr>
        <p:txBody>
          <a:bodyPr>
            <a:spAutoFit/>
          </a:bodyPr>
          <a:lstStyle/>
          <a:p>
            <a:r>
              <a:rPr lang="fr-FR" sz="2800">
                <a:effectLst>
                  <a:outerShdw blurRad="38100" dist="38100" dir="2700000" algn="tl">
                    <a:srgbClr val="000000"/>
                  </a:outerShdw>
                </a:effectLst>
              </a:rPr>
              <a:t>Malformations</a:t>
            </a:r>
          </a:p>
          <a:p>
            <a:r>
              <a:rPr lang="fr-FR" sz="2800">
                <a:effectLst>
                  <a:outerShdw blurRad="38100" dist="38100" dir="2700000" algn="tl">
                    <a:srgbClr val="000000"/>
                  </a:outerShdw>
                </a:effectLst>
              </a:rPr>
              <a:t>Système nerveux</a:t>
            </a:r>
          </a:p>
          <a:p>
            <a:r>
              <a:rPr lang="fr-FR" sz="2800">
                <a:effectLst>
                  <a:outerShdw blurRad="38100" dist="38100" dir="2700000" algn="tl">
                    <a:srgbClr val="000000"/>
                  </a:outerShdw>
                </a:effectLst>
              </a:rPr>
              <a:t>Cancer</a:t>
            </a:r>
          </a:p>
          <a:p>
            <a:r>
              <a:rPr lang="fr-FR" sz="2800">
                <a:effectLst>
                  <a:outerShdw blurRad="38100" dist="38100" dir="2700000" algn="tl">
                    <a:srgbClr val="000000"/>
                  </a:outerShdw>
                </a:effectLst>
              </a:rPr>
              <a:t>Dangereux pour les enfants</a:t>
            </a:r>
            <a:endParaRPr lang="ar-MA" sz="2800">
              <a:solidFill>
                <a:srgbClr val="000000"/>
              </a:solidFill>
            </a:endParaRPr>
          </a:p>
          <a:p>
            <a:r>
              <a:rPr lang="fr-FR" sz="2800" b="1">
                <a:solidFill>
                  <a:srgbClr val="000000"/>
                </a:solidFill>
              </a:rPr>
              <a:t>Allergies</a:t>
            </a:r>
          </a:p>
          <a:p>
            <a:r>
              <a:rPr lang="fr-FR" sz="2800" b="1">
                <a:solidFill>
                  <a:srgbClr val="000000"/>
                </a:solidFill>
              </a:rPr>
              <a:t>Asthme</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ctrTitle"/>
          </p:nvPr>
        </p:nvSpPr>
        <p:spPr>
          <a:xfrm>
            <a:off x="684213" y="981075"/>
            <a:ext cx="6675437" cy="3527425"/>
          </a:xfrm>
        </p:spPr>
        <p:txBody>
          <a:bodyPr/>
          <a:lstStyle/>
          <a:p>
            <a:pPr algn="ctr" eaLnBrk="1" hangingPunct="1"/>
            <a:r>
              <a:rPr lang="en-US" sz="3600" b="1" smtClean="0"/>
              <a:t>Organismes Génétiquement Modifiés</a:t>
            </a:r>
            <a:r>
              <a:rPr lang="ar-MA" sz="3600" b="1" smtClean="0"/>
              <a:t/>
            </a:r>
            <a:br>
              <a:rPr lang="ar-MA" sz="3600" b="1" smtClean="0"/>
            </a:br>
            <a:r>
              <a:rPr lang="ar-MA" sz="3600" b="1" smtClean="0"/>
              <a:t/>
            </a:r>
            <a:br>
              <a:rPr lang="ar-MA" sz="3600" b="1" smtClean="0"/>
            </a:br>
            <a:r>
              <a:rPr lang="ar-MA" b="1" smtClean="0"/>
              <a:t/>
            </a:r>
            <a:br>
              <a:rPr lang="ar-MA" b="1" smtClean="0"/>
            </a:br>
            <a:r>
              <a:rPr lang="ar-MA" sz="3600" b="1" smtClean="0"/>
              <a:t/>
            </a:r>
            <a:br>
              <a:rPr lang="ar-MA" sz="3600" b="1" smtClean="0"/>
            </a:br>
            <a:endParaRPr lang="en-US" sz="3600" b="1"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323850" y="333375"/>
            <a:ext cx="8424863" cy="6067425"/>
          </a:xfrm>
          <a:prstGeom prst="rect">
            <a:avLst/>
          </a:prstGeom>
          <a:solidFill>
            <a:schemeClr val="accent1">
              <a:alpha val="20000"/>
            </a:schemeClr>
          </a:solidFill>
          <a:ln w="12700">
            <a:solidFill>
              <a:srgbClr val="800000"/>
            </a:solidFill>
            <a:miter lim="800000"/>
            <a:headEnd/>
            <a:tailEnd/>
          </a:ln>
          <a:effectLst/>
        </p:spPr>
        <p:txBody>
          <a:bodyPr lIns="92075" tIns="46038" rIns="92075" bIns="46038"/>
          <a:lstStyle/>
          <a:p>
            <a:pPr marL="609600" indent="-609600" algn="just" eaLnBrk="0" hangingPunct="0">
              <a:lnSpc>
                <a:spcPct val="125000"/>
              </a:lnSpc>
              <a:defRPr/>
            </a:pPr>
            <a:endParaRPr lang="fr-FR" sz="2500">
              <a:solidFill>
                <a:schemeClr val="bg1"/>
              </a:solidFill>
              <a:latin typeface="Comic Sans MS" pitchFamily="66" charset="0"/>
            </a:endParaRPr>
          </a:p>
          <a:p>
            <a:pPr marL="609600" indent="-609600" algn="just" eaLnBrk="0" hangingPunct="0">
              <a:lnSpc>
                <a:spcPct val="125000"/>
              </a:lnSpc>
              <a:defRPr/>
            </a:pPr>
            <a:r>
              <a:rPr lang="fr-FR" sz="2700">
                <a:latin typeface="Comic Sans MS" pitchFamily="66" charset="0"/>
              </a:rPr>
              <a:t>	 Some of the genetically engineered crops grown today are:</a:t>
            </a:r>
          </a:p>
          <a:p>
            <a:pPr marL="609600" indent="-609600" algn="just" eaLnBrk="0" hangingPunct="0">
              <a:lnSpc>
                <a:spcPct val="125000"/>
              </a:lnSpc>
              <a:defRPr/>
            </a:pPr>
            <a:r>
              <a:rPr lang="fr-FR" sz="2700">
                <a:latin typeface="Comic Sans MS" pitchFamily="66" charset="0"/>
              </a:rPr>
              <a:t>	corn, tomatoes, squash, soybean, cotton, potatoes, canola, and dairy products from cows injected with rBGH, a genetically altered hormone used to increase milk production, </a:t>
            </a:r>
          </a:p>
          <a:p>
            <a:pPr marL="609600" indent="-609600" algn="just" eaLnBrk="0" hangingPunct="0">
              <a:lnSpc>
                <a:spcPct val="125000"/>
              </a:lnSpc>
              <a:defRPr/>
            </a:pPr>
            <a:endParaRPr lang="fr-FR" sz="2700">
              <a:latin typeface="Comic Sans MS" pitchFamily="66" charset="0"/>
            </a:endParaRPr>
          </a:p>
          <a:p>
            <a:pPr marL="609600" indent="-609600" algn="just" eaLnBrk="0" hangingPunct="0">
              <a:lnSpc>
                <a:spcPct val="125000"/>
              </a:lnSpc>
              <a:defRPr/>
            </a:pPr>
            <a:endParaRPr lang="fr-FR" sz="2700">
              <a:latin typeface="Comic Sans MS" pitchFamily="66" charset="0"/>
            </a:endParaRPr>
          </a:p>
          <a:p>
            <a:pPr marL="609600" indent="-609600" algn="ctr" eaLnBrk="0" hangingPunct="0">
              <a:lnSpc>
                <a:spcPct val="125000"/>
              </a:lnSpc>
              <a:defRPr/>
            </a:pPr>
            <a:r>
              <a:rPr lang="fr-FR" sz="2700">
                <a:latin typeface="Comic Sans MS" pitchFamily="66" charset="0"/>
              </a:rPr>
              <a:t>All with thoroughly unknown consequences.</a:t>
            </a:r>
            <a:r>
              <a:rPr lang="fr-FR" sz="3000">
                <a:solidFill>
                  <a:srgbClr val="FFFF00"/>
                </a:solidFill>
                <a:latin typeface="Comic Sans MS" pitchFamily="66" charset="0"/>
              </a:rPr>
              <a:t> </a:t>
            </a:r>
          </a:p>
          <a:p>
            <a:pPr marL="609600" indent="-609600" algn="just" eaLnBrk="0" hangingPunct="0">
              <a:defRPr/>
            </a:pPr>
            <a:endParaRPr lang="fr-FR" sz="3000">
              <a:solidFill>
                <a:srgbClr val="FFFF00"/>
              </a:solidFill>
              <a:effectLst>
                <a:outerShdw blurRad="38100" dist="38100" dir="2700000" algn="tl">
                  <a:srgbClr val="000000"/>
                </a:outerShdw>
              </a:effectLst>
              <a:latin typeface="Comic Sans MS" pitchFamily="66" charset="0"/>
            </a:endParaRPr>
          </a:p>
        </p:txBody>
      </p:sp>
      <p:sp>
        <p:nvSpPr>
          <p:cNvPr id="49155" name="AutoShape 3"/>
          <p:cNvSpPr>
            <a:spLocks noChangeArrowheads="1"/>
          </p:cNvSpPr>
          <p:nvPr/>
        </p:nvSpPr>
        <p:spPr bwMode="auto">
          <a:xfrm>
            <a:off x="4191000" y="4191000"/>
            <a:ext cx="457200" cy="609600"/>
          </a:xfrm>
          <a:prstGeom prst="downArrow">
            <a:avLst>
              <a:gd name="adj1" fmla="val 50000"/>
              <a:gd name="adj2" fmla="val 33333"/>
            </a:avLst>
          </a:prstGeom>
          <a:solidFill>
            <a:srgbClr val="FFCC99">
              <a:alpha val="50195"/>
            </a:srgbClr>
          </a:solidFill>
          <a:ln w="3175">
            <a:solidFill>
              <a:schemeClr val="tx1"/>
            </a:solidFill>
            <a:miter lim="800000"/>
            <a:headEnd/>
            <a:tailEnd/>
          </a:ln>
        </p:spPr>
        <p:txBody>
          <a:bodyPr wrap="none" anchor="ctr"/>
          <a:lstStyle/>
          <a:p>
            <a:endParaRPr lang="fr-F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ChangeArrowheads="1"/>
          </p:cNvSpPr>
          <p:nvPr/>
        </p:nvSpPr>
        <p:spPr bwMode="auto">
          <a:xfrm>
            <a:off x="250825" y="2060575"/>
            <a:ext cx="7710488" cy="4319588"/>
          </a:xfrm>
          <a:prstGeom prst="rect">
            <a:avLst/>
          </a:prstGeom>
          <a:solidFill>
            <a:schemeClr val="accent1">
              <a:alpha val="20000"/>
            </a:schemeClr>
          </a:solidFill>
          <a:ln w="12700">
            <a:solidFill>
              <a:schemeClr val="tx1"/>
            </a:solidFill>
            <a:miter lim="800000"/>
            <a:headEnd/>
            <a:tailEnd/>
          </a:ln>
          <a:effectLst/>
        </p:spPr>
        <p:txBody>
          <a:bodyPr lIns="92075" tIns="46038" rIns="92075" bIns="46038"/>
          <a:lstStyle/>
          <a:p>
            <a:pPr marL="609600" indent="-609600" algn="just">
              <a:lnSpc>
                <a:spcPct val="140000"/>
              </a:lnSpc>
              <a:defRPr/>
            </a:pPr>
            <a:r>
              <a:rPr lang="fr-FR" sz="3000">
                <a:solidFill>
                  <a:schemeClr val="bg1"/>
                </a:solidFill>
                <a:latin typeface="Comic Sans MS" pitchFamily="66" charset="0"/>
              </a:rPr>
              <a:t>	</a:t>
            </a:r>
            <a:r>
              <a:rPr lang="fr-FR" sz="3000">
                <a:latin typeface="Comic Sans MS" pitchFamily="66" charset="0"/>
              </a:rPr>
              <a:t>While up to 750,000 dairy cows are being injected regularly with recombinant Bovine Growth Hormone (rBGH). Most supermarket processed food items are now "test positive" for the presence of GE ingredients. </a:t>
            </a:r>
          </a:p>
          <a:p>
            <a:pPr marL="609600" indent="-609600" algn="just" eaLnBrk="0" hangingPunct="0">
              <a:lnSpc>
                <a:spcPct val="140000"/>
              </a:lnSpc>
              <a:defRPr/>
            </a:pPr>
            <a:endParaRPr lang="fr-FR" sz="3000">
              <a:effectLst>
                <a:outerShdw blurRad="38100" dist="38100" dir="2700000" algn="tl">
                  <a:srgbClr val="000000"/>
                </a:outerShdw>
              </a:effectLst>
              <a:latin typeface="Comic Sans MS" pitchFamily="66" charset="0"/>
            </a:endParaRPr>
          </a:p>
        </p:txBody>
      </p:sp>
      <p:pic>
        <p:nvPicPr>
          <p:cNvPr id="50179" name="Picture 3" descr="poire"/>
          <p:cNvPicPr>
            <a:picLocks noChangeAspect="1" noChangeArrowheads="1"/>
          </p:cNvPicPr>
          <p:nvPr/>
        </p:nvPicPr>
        <p:blipFill>
          <a:blip r:embed="rId2" cstate="print"/>
          <a:srcRect/>
          <a:stretch>
            <a:fillRect/>
          </a:stretch>
        </p:blipFill>
        <p:spPr bwMode="auto">
          <a:xfrm>
            <a:off x="7235825" y="0"/>
            <a:ext cx="1908175" cy="2420938"/>
          </a:xfrm>
          <a:prstGeom prst="rect">
            <a:avLst/>
          </a:prstGeom>
          <a:noFill/>
          <a:ln w="9525">
            <a:noFill/>
            <a:miter lim="800000"/>
            <a:headEnd/>
            <a:tailEnd/>
          </a:ln>
        </p:spPr>
      </p:pic>
      <p:sp>
        <p:nvSpPr>
          <p:cNvPr id="50180" name="WordArt 4"/>
          <p:cNvSpPr>
            <a:spLocks noChangeArrowheads="1" noChangeShapeType="1" noTextEdit="1"/>
          </p:cNvSpPr>
          <p:nvPr/>
        </p:nvSpPr>
        <p:spPr bwMode="auto">
          <a:xfrm>
            <a:off x="900113" y="692150"/>
            <a:ext cx="2303462" cy="638175"/>
          </a:xfrm>
          <a:prstGeom prst="rect">
            <a:avLst/>
          </a:prstGeom>
        </p:spPr>
        <p:txBody>
          <a:bodyPr wrap="none" fromWordArt="1">
            <a:prstTxWarp prst="textFadeUp">
              <a:avLst>
                <a:gd name="adj" fmla="val 9991"/>
              </a:avLst>
            </a:prstTxWarp>
          </a:bodyPr>
          <a:lstStyle/>
          <a:p>
            <a:pPr algn="ctr"/>
            <a:r>
              <a:rPr lang="fr-FR" sz="3600" kern="10">
                <a:ln w="12700">
                  <a:solidFill>
                    <a:srgbClr val="800000"/>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Comic Sans MS"/>
              </a:rPr>
              <a:t>OGM</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gmo_tomato_b"/>
          <p:cNvPicPr>
            <a:picLocks noChangeAspect="1" noChangeArrowheads="1"/>
          </p:cNvPicPr>
          <p:nvPr>
            <p:ph idx="1"/>
          </p:nvPr>
        </p:nvPicPr>
        <p:blipFill>
          <a:blip r:embed="rId2" cstate="print"/>
          <a:srcRect/>
          <a:stretch>
            <a:fillRect/>
          </a:stretch>
        </p:blipFill>
        <p:spPr>
          <a:xfrm>
            <a:off x="1042988" y="1341438"/>
            <a:ext cx="6681787" cy="4465637"/>
          </a:xfr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1472-6750-2-4-1-l"/>
          <p:cNvPicPr>
            <a:picLocks noChangeAspect="1" noChangeArrowheads="1"/>
          </p:cNvPicPr>
          <p:nvPr>
            <p:ph idx="1"/>
          </p:nvPr>
        </p:nvPicPr>
        <p:blipFill>
          <a:blip r:embed="rId2" cstate="print"/>
          <a:srcRect/>
          <a:stretch>
            <a:fillRect/>
          </a:stretch>
        </p:blipFill>
        <p:spPr>
          <a:xfrm>
            <a:off x="2362200" y="457200"/>
            <a:ext cx="4276725" cy="6019800"/>
          </a:xfr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3" descr="gm_strawberries"/>
          <p:cNvPicPr>
            <a:picLocks noChangeAspect="1" noChangeArrowheads="1"/>
          </p:cNvPicPr>
          <p:nvPr/>
        </p:nvPicPr>
        <p:blipFill>
          <a:blip r:embed="rId2" cstate="print"/>
          <a:srcRect/>
          <a:stretch>
            <a:fillRect/>
          </a:stretch>
        </p:blipFill>
        <p:spPr bwMode="auto">
          <a:xfrm>
            <a:off x="1763713" y="1484313"/>
            <a:ext cx="4465637" cy="3638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3" descr="Pea-orange--9474"/>
          <p:cNvPicPr>
            <a:picLocks noChangeAspect="1" noChangeArrowheads="1"/>
          </p:cNvPicPr>
          <p:nvPr>
            <p:ph idx="1"/>
          </p:nvPr>
        </p:nvPicPr>
        <p:blipFill>
          <a:blip r:embed="rId2" cstate="print"/>
          <a:srcRect/>
          <a:stretch>
            <a:fillRect/>
          </a:stretch>
        </p:blipFill>
        <p:spPr>
          <a:xfrm>
            <a:off x="2124075" y="1052513"/>
            <a:ext cx="3402013" cy="4497387"/>
          </a:xfr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3" descr="Corn-banana--9462"/>
          <p:cNvPicPr>
            <a:picLocks noChangeAspect="1" noChangeArrowheads="1"/>
          </p:cNvPicPr>
          <p:nvPr>
            <p:ph idx="1"/>
          </p:nvPr>
        </p:nvPicPr>
        <p:blipFill>
          <a:blip r:embed="rId2" cstate="print"/>
          <a:srcRect/>
          <a:stretch>
            <a:fillRect/>
          </a:stretch>
        </p:blipFill>
        <p:spPr>
          <a:xfrm>
            <a:off x="2657475" y="836613"/>
            <a:ext cx="3036888" cy="5259387"/>
          </a:xfr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lt;b&gt;Genetically Modified Banana * &lt;/b&gt;&lt;br&gt;&lt;i&gt; by Wonderstruck&lt;/i&gt;">
            <a:hlinkClick r:id="rId2"/>
          </p:cNvPr>
          <p:cNvPicPr>
            <a:picLocks noChangeAspect="1" noChangeArrowheads="1"/>
          </p:cNvPicPr>
          <p:nvPr/>
        </p:nvPicPr>
        <p:blipFill>
          <a:blip r:embed="rId3" cstate="print"/>
          <a:srcRect/>
          <a:stretch>
            <a:fillRect/>
          </a:stretch>
        </p:blipFill>
        <p:spPr bwMode="auto">
          <a:xfrm>
            <a:off x="1476375" y="692150"/>
            <a:ext cx="5387975" cy="5445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3" descr="PYC"/>
          <p:cNvPicPr>
            <a:picLocks noChangeAspect="1" noChangeArrowheads="1"/>
          </p:cNvPicPr>
          <p:nvPr>
            <p:ph idx="1"/>
          </p:nvPr>
        </p:nvPicPr>
        <p:blipFill>
          <a:blip r:embed="rId2" cstate="print"/>
          <a:srcRect/>
          <a:stretch>
            <a:fillRect/>
          </a:stretch>
        </p:blipFill>
        <p:spPr>
          <a:xfrm>
            <a:off x="539750" y="981075"/>
            <a:ext cx="6061075" cy="4687888"/>
          </a:xfr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endParaRPr lang="fr-FR" smtClean="0"/>
          </a:p>
        </p:txBody>
      </p:sp>
      <p:pic>
        <p:nvPicPr>
          <p:cNvPr id="62467" name="Picture 3" descr="Orange-kiwi--9475"/>
          <p:cNvPicPr>
            <a:picLocks noChangeAspect="1" noChangeArrowheads="1"/>
          </p:cNvPicPr>
          <p:nvPr>
            <p:ph idx="1"/>
          </p:nvPr>
        </p:nvPicPr>
        <p:blipFill>
          <a:blip r:embed="rId2" cstate="print"/>
          <a:srcRect/>
          <a:stretch>
            <a:fillRect/>
          </a:stretch>
        </p:blipFill>
        <p:spPr>
          <a:xfrm>
            <a:off x="1270000" y="1598613"/>
            <a:ext cx="5372100" cy="4497387"/>
          </a:xfr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orangeapple"/>
          <p:cNvPicPr>
            <a:picLocks noChangeAspect="1" noChangeArrowheads="1"/>
          </p:cNvPicPr>
          <p:nvPr>
            <p:ph/>
          </p:nvPr>
        </p:nvPicPr>
        <p:blipFill>
          <a:blip r:embed="rId2" cstate="print"/>
          <a:srcRect/>
          <a:stretch>
            <a:fillRect/>
          </a:stretch>
        </p:blipFill>
        <p:spPr>
          <a:xfrm>
            <a:off x="684213" y="476250"/>
            <a:ext cx="7848600" cy="6121400"/>
          </a:xfr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body" idx="1"/>
          </p:nvPr>
        </p:nvSpPr>
        <p:spPr>
          <a:xfrm>
            <a:off x="263525" y="1598613"/>
            <a:ext cx="7386638" cy="2416175"/>
          </a:xfrm>
        </p:spPr>
        <p:txBody>
          <a:bodyPr/>
          <a:lstStyle/>
          <a:p>
            <a:pPr algn="ctr" eaLnBrk="1" hangingPunct="1">
              <a:buFontTx/>
              <a:buNone/>
            </a:pPr>
            <a:r>
              <a:rPr lang="fr-FR" sz="4500" smtClean="0"/>
              <a:t>From Vegetables to Animals </a:t>
            </a:r>
            <a:r>
              <a:rPr lang="en-US" sz="4500" smtClean="0"/>
              <a:t>Both </a:t>
            </a:r>
            <a:r>
              <a:rPr lang="fr-FR" sz="4500" smtClean="0"/>
              <a:t>are Modified !!</a:t>
            </a:r>
            <a:r>
              <a:rPr lang="fr-FR" smtClean="0"/>
              <a:t>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en-US" sz="3600" b="1" smtClean="0"/>
              <a:t>Transgenic Mice: Pigmented Nude</a:t>
            </a:r>
            <a:r>
              <a:rPr lang="en-US" sz="3600" smtClean="0"/>
              <a:t> </a:t>
            </a:r>
          </a:p>
        </p:txBody>
      </p:sp>
      <p:pic>
        <p:nvPicPr>
          <p:cNvPr id="65539" name="Picture 3" descr="chalmers1_pigmnude"/>
          <p:cNvPicPr>
            <a:picLocks noChangeAspect="1" noChangeArrowheads="1"/>
          </p:cNvPicPr>
          <p:nvPr>
            <p:ph idx="1"/>
          </p:nvPr>
        </p:nvPicPr>
        <p:blipFill>
          <a:blip r:embed="rId2" cstate="print"/>
          <a:srcRect/>
          <a:stretch>
            <a:fillRect/>
          </a:stretch>
        </p:blipFill>
        <p:spPr>
          <a:xfrm>
            <a:off x="2124075" y="2420938"/>
            <a:ext cx="5057775" cy="3819525"/>
          </a:xfr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كك6"/>
          <p:cNvPicPr>
            <a:picLocks noChangeAspect="1" noChangeArrowheads="1"/>
          </p:cNvPicPr>
          <p:nvPr>
            <p:ph idx="1"/>
          </p:nvPr>
        </p:nvPicPr>
        <p:blipFill>
          <a:blip r:embed="rId2" cstate="print">
            <a:lum contrast="20000"/>
          </a:blip>
          <a:srcRect/>
          <a:stretch>
            <a:fillRect/>
          </a:stretch>
        </p:blipFill>
        <p:spPr>
          <a:xfrm>
            <a:off x="1812925" y="549275"/>
            <a:ext cx="5207000" cy="5468938"/>
          </a:xfr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transgenchicken"/>
          <p:cNvPicPr>
            <a:picLocks noChangeAspect="1" noChangeArrowheads="1"/>
          </p:cNvPicPr>
          <p:nvPr>
            <p:ph/>
          </p:nvPr>
        </p:nvPicPr>
        <p:blipFill>
          <a:blip r:embed="rId2" cstate="print"/>
          <a:srcRect/>
          <a:stretch>
            <a:fillRect/>
          </a:stretch>
        </p:blipFill>
        <p:spPr>
          <a:xfrm>
            <a:off x="293688" y="1335088"/>
            <a:ext cx="7262812" cy="4144962"/>
          </a:xfr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poissontr"/>
          <p:cNvPicPr>
            <a:picLocks noChangeAspect="1" noChangeArrowheads="1"/>
          </p:cNvPicPr>
          <p:nvPr>
            <p:ph sz="half" idx="1"/>
          </p:nvPr>
        </p:nvPicPr>
        <p:blipFill>
          <a:blip r:embed="rId2" cstate="print"/>
          <a:srcRect/>
          <a:stretch>
            <a:fillRect/>
          </a:stretch>
        </p:blipFill>
        <p:spPr>
          <a:xfrm>
            <a:off x="595313" y="1627188"/>
            <a:ext cx="6754812" cy="3397250"/>
          </a:xfr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sheep"/>
          <p:cNvPicPr>
            <a:picLocks noChangeAspect="1" noChangeArrowheads="1"/>
          </p:cNvPicPr>
          <p:nvPr>
            <p:ph idx="1"/>
          </p:nvPr>
        </p:nvPicPr>
        <p:blipFill>
          <a:blip r:embed="rId2" cstate="print"/>
          <a:srcRect/>
          <a:stretch>
            <a:fillRect/>
          </a:stretch>
        </p:blipFill>
        <p:spPr>
          <a:xfrm>
            <a:off x="1619250" y="692150"/>
            <a:ext cx="6408738" cy="5378450"/>
          </a:xfr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featherlesschicken"/>
          <p:cNvPicPr>
            <a:picLocks noChangeAspect="1" noChangeArrowheads="1"/>
          </p:cNvPicPr>
          <p:nvPr/>
        </p:nvPicPr>
        <p:blipFill>
          <a:blip r:embed="rId2" cstate="print"/>
          <a:srcRect/>
          <a:stretch>
            <a:fillRect/>
          </a:stretch>
        </p:blipFill>
        <p:spPr bwMode="auto">
          <a:xfrm>
            <a:off x="2771775" y="1268413"/>
            <a:ext cx="3455988" cy="4681537"/>
          </a:xfrm>
          <a:prstGeom prst="rect">
            <a:avLst/>
          </a:prstGeom>
          <a:noFill/>
          <a:ln w="9525">
            <a:noFill/>
            <a:miter lim="800000"/>
            <a:headEnd/>
            <a:tailEnd/>
          </a:ln>
        </p:spPr>
      </p:pic>
      <p:sp>
        <p:nvSpPr>
          <p:cNvPr id="71683" name="Rectangle 3"/>
          <p:cNvSpPr>
            <a:spLocks noGrp="1" noChangeArrowheads="1"/>
          </p:cNvSpPr>
          <p:nvPr>
            <p:ph type="title"/>
          </p:nvPr>
        </p:nvSpPr>
        <p:spPr>
          <a:xfrm>
            <a:off x="684213" y="0"/>
            <a:ext cx="7772400" cy="1143000"/>
          </a:xfrm>
          <a:noFill/>
        </p:spPr>
        <p:txBody>
          <a:bodyPr/>
          <a:lstStyle/>
          <a:p>
            <a:pPr eaLnBrk="1" hangingPunct="1"/>
            <a:r>
              <a:rPr lang="en-US" sz="3000" b="1" smtClean="0"/>
              <a:t>Cloned Food Products Coming Soon …</a:t>
            </a:r>
            <a:r>
              <a:rPr lang="en-US" smtClean="0"/>
              <a:t>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pPr algn="ctr" eaLnBrk="1" hangingPunct="1"/>
            <a:r>
              <a:rPr lang="en-US" sz="3600" b="1" smtClean="0">
                <a:solidFill>
                  <a:srgbClr val="CC3300"/>
                </a:solidFill>
              </a:rPr>
              <a:t>Risques Potentiels</a:t>
            </a:r>
            <a:endParaRPr lang="fr-FR" sz="3600" b="1" smtClean="0">
              <a:solidFill>
                <a:srgbClr val="CC3300"/>
              </a:solidFill>
            </a:endParaRPr>
          </a:p>
        </p:txBody>
      </p:sp>
      <p:sp>
        <p:nvSpPr>
          <p:cNvPr id="72707" name="Rectangle 3"/>
          <p:cNvSpPr>
            <a:spLocks noGrp="1" noChangeArrowheads="1"/>
          </p:cNvSpPr>
          <p:nvPr>
            <p:ph type="body" idx="1"/>
          </p:nvPr>
        </p:nvSpPr>
        <p:spPr>
          <a:xfrm>
            <a:off x="0" y="2781300"/>
            <a:ext cx="7980363" cy="2982913"/>
          </a:xfrm>
        </p:spPr>
        <p:txBody>
          <a:bodyPr/>
          <a:lstStyle/>
          <a:p>
            <a:pPr eaLnBrk="1" hangingPunct="1">
              <a:buFontTx/>
              <a:buNone/>
            </a:pPr>
            <a:r>
              <a:rPr lang="en-US" b="1" smtClean="0">
                <a:solidFill>
                  <a:srgbClr val="FFFF00"/>
                </a:solidFill>
              </a:rPr>
              <a:t>Allergies</a:t>
            </a:r>
            <a:endParaRPr lang="fr-FR" b="1" smtClean="0">
              <a:solidFill>
                <a:srgbClr val="CC3300"/>
              </a:solidFill>
            </a:endParaRPr>
          </a:p>
          <a:p>
            <a:pPr eaLnBrk="1" hangingPunct="1">
              <a:buFontTx/>
              <a:buNone/>
            </a:pPr>
            <a:r>
              <a:rPr lang="en-US" sz="3300" b="1" smtClean="0">
                <a:solidFill>
                  <a:srgbClr val="006699"/>
                </a:solidFill>
              </a:rPr>
              <a:t>Genetic engineering may create allergens</a:t>
            </a:r>
          </a:p>
          <a:p>
            <a:pPr eaLnBrk="1" hangingPunct="1">
              <a:buFontTx/>
              <a:buNone/>
            </a:pPr>
            <a:r>
              <a:rPr lang="en-US" sz="3300" b="1" smtClean="0">
                <a:solidFill>
                  <a:srgbClr val="FFFF00"/>
                </a:solidFill>
              </a:rPr>
              <a:t>Risques inconnus</a:t>
            </a:r>
            <a:r>
              <a:rPr lang="ar-MA" smtClean="0">
                <a:solidFill>
                  <a:srgbClr val="FFFF00"/>
                </a:solidFill>
              </a:rPr>
              <a:t>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3" descr="meat"/>
          <p:cNvPicPr>
            <a:picLocks noChangeAspect="1" noChangeArrowheads="1"/>
          </p:cNvPicPr>
          <p:nvPr>
            <p:ph sz="half" idx="2"/>
          </p:nvPr>
        </p:nvPicPr>
        <p:blipFill>
          <a:blip r:embed="rId2" cstate="print"/>
          <a:srcRect/>
          <a:stretch>
            <a:fillRect/>
          </a:stretch>
        </p:blipFill>
        <p:spPr>
          <a:xfrm>
            <a:off x="2268538" y="2205038"/>
            <a:ext cx="3005137" cy="2484437"/>
          </a:xfrm>
          <a:noFill/>
        </p:spPr>
      </p:pic>
      <p:sp>
        <p:nvSpPr>
          <p:cNvPr id="73731" name="Text Box 4"/>
          <p:cNvSpPr txBox="1">
            <a:spLocks noChangeArrowheads="1"/>
          </p:cNvSpPr>
          <p:nvPr/>
        </p:nvSpPr>
        <p:spPr bwMode="auto">
          <a:xfrm>
            <a:off x="1692275" y="549275"/>
            <a:ext cx="4379913" cy="701675"/>
          </a:xfrm>
          <a:prstGeom prst="rect">
            <a:avLst/>
          </a:prstGeom>
          <a:noFill/>
          <a:ln w="9525">
            <a:noFill/>
            <a:miter lim="800000"/>
            <a:headEnd/>
            <a:tailEnd/>
          </a:ln>
        </p:spPr>
        <p:txBody>
          <a:bodyPr wrap="none">
            <a:spAutoFit/>
          </a:bodyPr>
          <a:lstStyle/>
          <a:p>
            <a:r>
              <a:rPr lang="fr-FR" sz="3200" b="1">
                <a:solidFill>
                  <a:srgbClr val="003366"/>
                </a:solidFill>
              </a:rPr>
              <a:t>Hormones</a:t>
            </a:r>
            <a:r>
              <a:rPr lang="fr-FR" sz="2400" b="1">
                <a:solidFill>
                  <a:srgbClr val="003366"/>
                </a:solidFill>
              </a:rPr>
              <a:t> </a:t>
            </a:r>
            <a:r>
              <a:rPr lang="ar-MA" sz="2400" b="1">
                <a:solidFill>
                  <a:srgbClr val="003366"/>
                </a:solidFill>
              </a:rPr>
              <a:t>  </a:t>
            </a:r>
            <a:r>
              <a:rPr lang="fr-FR" sz="2400" b="1">
                <a:solidFill>
                  <a:srgbClr val="003366"/>
                </a:solidFill>
              </a:rPr>
              <a:t>  </a:t>
            </a:r>
            <a:r>
              <a:rPr lang="ar-MA" sz="4000" b="1">
                <a:solidFill>
                  <a:srgbClr val="003366"/>
                </a:solidFill>
              </a:rPr>
              <a:t>الهرمونات</a:t>
            </a:r>
            <a:r>
              <a:rPr lang="ar-MA"/>
              <a:t> </a:t>
            </a:r>
            <a:endParaRPr lang="fr-F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5" name="Picture 3" descr="cattle drive"/>
          <p:cNvPicPr>
            <a:picLocks noChangeAspect="1" noChangeArrowheads="1"/>
          </p:cNvPicPr>
          <p:nvPr>
            <p:ph sz="half" idx="1"/>
          </p:nvPr>
        </p:nvPicPr>
        <p:blipFill>
          <a:blip r:embed="rId2" cstate="print"/>
          <a:srcRect/>
          <a:stretch>
            <a:fillRect/>
          </a:stretch>
        </p:blipFill>
        <p:spPr>
          <a:xfrm>
            <a:off x="611188" y="981075"/>
            <a:ext cx="3744912" cy="2735263"/>
          </a:xfrm>
          <a:noFill/>
        </p:spPr>
      </p:pic>
      <p:sp>
        <p:nvSpPr>
          <p:cNvPr id="89092" name="Text Box 4"/>
          <p:cNvSpPr txBox="1">
            <a:spLocks noChangeArrowheads="1"/>
          </p:cNvSpPr>
          <p:nvPr/>
        </p:nvSpPr>
        <p:spPr bwMode="auto">
          <a:xfrm>
            <a:off x="5724525" y="5229225"/>
            <a:ext cx="2016125" cy="822325"/>
          </a:xfrm>
          <a:prstGeom prst="rect">
            <a:avLst/>
          </a:prstGeom>
          <a:noFill/>
          <a:ln w="9525">
            <a:noFill/>
            <a:miter lim="800000"/>
            <a:headEnd/>
            <a:tailEnd/>
          </a:ln>
          <a:effectLst/>
        </p:spPr>
        <p:txBody>
          <a:bodyPr>
            <a:spAutoFit/>
          </a:bodyPr>
          <a:lstStyle/>
          <a:p>
            <a:pPr algn="ctr">
              <a:spcBef>
                <a:spcPct val="50000"/>
              </a:spcBef>
            </a:pPr>
            <a:r>
              <a:rPr lang="fr-FR" sz="2400">
                <a:effectLst>
                  <a:outerShdw blurRad="38100" dist="38100" dir="2700000" algn="tl">
                    <a:srgbClr val="000000"/>
                  </a:outerShdw>
                </a:effectLst>
              </a:rPr>
              <a:t>Stearic acid content</a:t>
            </a:r>
            <a:endParaRPr lang="fr-FR" sz="2400"/>
          </a:p>
        </p:txBody>
      </p:sp>
      <p:sp>
        <p:nvSpPr>
          <p:cNvPr id="89093" name="Text Box 5"/>
          <p:cNvSpPr txBox="1">
            <a:spLocks noChangeArrowheads="1"/>
          </p:cNvSpPr>
          <p:nvPr/>
        </p:nvSpPr>
        <p:spPr bwMode="auto">
          <a:xfrm>
            <a:off x="1258888" y="5157788"/>
            <a:ext cx="2520950" cy="854075"/>
          </a:xfrm>
          <a:prstGeom prst="rect">
            <a:avLst/>
          </a:prstGeom>
          <a:noFill/>
          <a:ln w="9525">
            <a:noFill/>
            <a:miter lim="800000"/>
            <a:headEnd/>
            <a:tailEnd/>
          </a:ln>
          <a:effectLst/>
        </p:spPr>
        <p:txBody>
          <a:bodyPr>
            <a:spAutoFit/>
          </a:bodyPr>
          <a:lstStyle/>
          <a:p>
            <a:pPr algn="ctr">
              <a:spcBef>
                <a:spcPct val="50000"/>
              </a:spcBef>
            </a:pPr>
            <a:r>
              <a:rPr lang="fr-FR" sz="2500">
                <a:effectLst>
                  <a:outerShdw blurRad="38100" dist="38100" dir="2700000" algn="tl">
                    <a:srgbClr val="000000"/>
                  </a:outerShdw>
                </a:effectLst>
              </a:rPr>
              <a:t>Palmitoleic Acid content</a:t>
            </a:r>
          </a:p>
        </p:txBody>
      </p:sp>
      <p:pic>
        <p:nvPicPr>
          <p:cNvPr id="74758" name="Picture 6" descr="cattle-veal-03"/>
          <p:cNvPicPr>
            <a:picLocks noChangeAspect="1" noChangeArrowheads="1"/>
          </p:cNvPicPr>
          <p:nvPr>
            <p:ph sz="half" idx="2"/>
          </p:nvPr>
        </p:nvPicPr>
        <p:blipFill>
          <a:blip r:embed="rId3" cstate="print"/>
          <a:srcRect/>
          <a:stretch>
            <a:fillRect/>
          </a:stretch>
        </p:blipFill>
        <p:spPr>
          <a:xfrm>
            <a:off x="4716463" y="981075"/>
            <a:ext cx="3816350" cy="2724150"/>
          </a:xfrm>
          <a:noFill/>
        </p:spPr>
      </p:pic>
      <p:sp>
        <p:nvSpPr>
          <p:cNvPr id="74759" name="AutoShape 7"/>
          <p:cNvSpPr>
            <a:spLocks noChangeArrowheads="1"/>
          </p:cNvSpPr>
          <p:nvPr/>
        </p:nvSpPr>
        <p:spPr bwMode="auto">
          <a:xfrm>
            <a:off x="539750" y="981075"/>
            <a:ext cx="3887788" cy="4103688"/>
          </a:xfrm>
          <a:prstGeom prst="downArrowCallout">
            <a:avLst>
              <a:gd name="adj1" fmla="val 25000"/>
              <a:gd name="adj2" fmla="val 25000"/>
              <a:gd name="adj3" fmla="val 17592"/>
              <a:gd name="adj4" fmla="val 66667"/>
            </a:avLst>
          </a:prstGeom>
          <a:noFill/>
          <a:ln w="9525">
            <a:solidFill>
              <a:schemeClr val="tx1"/>
            </a:solidFill>
            <a:miter lim="800000"/>
            <a:headEnd/>
            <a:tailEnd/>
          </a:ln>
        </p:spPr>
        <p:txBody>
          <a:bodyPr wrap="none" anchor="ctr"/>
          <a:lstStyle/>
          <a:p>
            <a:endParaRPr lang="fr-FR"/>
          </a:p>
        </p:txBody>
      </p:sp>
      <p:sp>
        <p:nvSpPr>
          <p:cNvPr id="74760" name="AutoShape 8"/>
          <p:cNvSpPr>
            <a:spLocks noChangeArrowheads="1"/>
          </p:cNvSpPr>
          <p:nvPr/>
        </p:nvSpPr>
        <p:spPr bwMode="auto">
          <a:xfrm>
            <a:off x="4716463" y="981075"/>
            <a:ext cx="3887787" cy="4103688"/>
          </a:xfrm>
          <a:prstGeom prst="downArrowCallout">
            <a:avLst>
              <a:gd name="adj1" fmla="val 25000"/>
              <a:gd name="adj2" fmla="val 25000"/>
              <a:gd name="adj3" fmla="val 17592"/>
              <a:gd name="adj4" fmla="val 66667"/>
            </a:avLst>
          </a:prstGeom>
          <a:noFill/>
          <a:ln w="9525">
            <a:solidFill>
              <a:schemeClr val="tx1"/>
            </a:solidFill>
            <a:miter lim="800000"/>
            <a:headEnd/>
            <a:tailEnd/>
          </a:ln>
        </p:spPr>
        <p:txBody>
          <a:bodyPr wrap="none" anchor="ctr"/>
          <a:lstStyle/>
          <a:p>
            <a:endParaRPr lang="fr-F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sz="quarter"/>
          </p:nvPr>
        </p:nvSpPr>
        <p:spPr/>
        <p:txBody>
          <a:bodyPr/>
          <a:lstStyle/>
          <a:p>
            <a:pPr eaLnBrk="1" hangingPunct="1"/>
            <a:endParaRPr lang="en-US" smtClean="0"/>
          </a:p>
        </p:txBody>
      </p:sp>
      <p:pic>
        <p:nvPicPr>
          <p:cNvPr id="75779" name="Picture 3" descr="image"/>
          <p:cNvPicPr>
            <a:picLocks noChangeAspect="1" noChangeArrowheads="1"/>
          </p:cNvPicPr>
          <p:nvPr>
            <p:ph sz="quarter" idx="2"/>
          </p:nvPr>
        </p:nvPicPr>
        <p:blipFill>
          <a:blip r:embed="rId2" cstate="print"/>
          <a:srcRect/>
          <a:stretch>
            <a:fillRect/>
          </a:stretch>
        </p:blipFill>
        <p:spPr>
          <a:xfrm>
            <a:off x="4787900" y="692150"/>
            <a:ext cx="2881313" cy="2016125"/>
          </a:xfrm>
          <a:noFill/>
        </p:spPr>
      </p:pic>
      <p:pic>
        <p:nvPicPr>
          <p:cNvPr id="75780" name="Picture 4" descr="_39062449_chicken_eggs_bbc203"/>
          <p:cNvPicPr>
            <a:picLocks noGrp="1" noChangeAspect="1" noChangeArrowheads="1"/>
          </p:cNvPicPr>
          <p:nvPr>
            <p:ph sz="quarter" idx="3"/>
          </p:nvPr>
        </p:nvPicPr>
        <p:blipFill>
          <a:blip r:embed="rId3" cstate="print"/>
          <a:srcRect/>
          <a:stretch>
            <a:fillRect/>
          </a:stretch>
        </p:blipFill>
        <p:spPr>
          <a:xfrm>
            <a:off x="755650" y="2924175"/>
            <a:ext cx="2747963" cy="2038350"/>
          </a:xfrm>
        </p:spPr>
      </p:pic>
      <p:sp>
        <p:nvSpPr>
          <p:cNvPr id="75781" name="Text Box 5"/>
          <p:cNvSpPr txBox="1">
            <a:spLocks noChangeArrowheads="1"/>
          </p:cNvSpPr>
          <p:nvPr/>
        </p:nvSpPr>
        <p:spPr bwMode="auto">
          <a:xfrm>
            <a:off x="5867400" y="5373688"/>
            <a:ext cx="2016125" cy="701675"/>
          </a:xfrm>
          <a:prstGeom prst="rect">
            <a:avLst/>
          </a:prstGeom>
          <a:noFill/>
          <a:ln w="9525">
            <a:noFill/>
            <a:miter lim="800000"/>
            <a:headEnd/>
            <a:tailEnd/>
          </a:ln>
        </p:spPr>
        <p:txBody>
          <a:bodyPr>
            <a:spAutoFit/>
          </a:bodyPr>
          <a:lstStyle/>
          <a:p>
            <a:pPr>
              <a:spcBef>
                <a:spcPct val="50000"/>
              </a:spcBef>
            </a:pPr>
            <a:r>
              <a:rPr lang="fr-FR" sz="4000">
                <a:solidFill>
                  <a:srgbClr val="003366"/>
                </a:solidFill>
              </a:rPr>
              <a:t>% LDL</a:t>
            </a:r>
            <a:r>
              <a:rPr lang="fr-FR" sz="4000"/>
              <a:t> </a:t>
            </a:r>
          </a:p>
        </p:txBody>
      </p:sp>
      <p:sp>
        <p:nvSpPr>
          <p:cNvPr id="75782" name="Text Box 6"/>
          <p:cNvSpPr txBox="1">
            <a:spLocks noChangeArrowheads="1"/>
          </p:cNvSpPr>
          <p:nvPr/>
        </p:nvSpPr>
        <p:spPr bwMode="auto">
          <a:xfrm>
            <a:off x="1547813" y="5373688"/>
            <a:ext cx="2016125" cy="701675"/>
          </a:xfrm>
          <a:prstGeom prst="rect">
            <a:avLst/>
          </a:prstGeom>
          <a:noFill/>
          <a:ln w="9525">
            <a:noFill/>
            <a:miter lim="800000"/>
            <a:headEnd/>
            <a:tailEnd/>
          </a:ln>
        </p:spPr>
        <p:txBody>
          <a:bodyPr>
            <a:spAutoFit/>
          </a:bodyPr>
          <a:lstStyle/>
          <a:p>
            <a:pPr>
              <a:spcBef>
                <a:spcPct val="50000"/>
              </a:spcBef>
            </a:pPr>
            <a:r>
              <a:rPr lang="fr-FR" sz="4000">
                <a:solidFill>
                  <a:srgbClr val="003366"/>
                </a:solidFill>
              </a:rPr>
              <a:t>% LDL</a:t>
            </a:r>
            <a:r>
              <a:rPr lang="fr-FR" sz="4000"/>
              <a:t> </a:t>
            </a:r>
          </a:p>
        </p:txBody>
      </p:sp>
      <p:sp>
        <p:nvSpPr>
          <p:cNvPr id="75783" name="Line 7"/>
          <p:cNvSpPr>
            <a:spLocks noChangeShapeType="1"/>
          </p:cNvSpPr>
          <p:nvPr/>
        </p:nvSpPr>
        <p:spPr bwMode="auto">
          <a:xfrm>
            <a:off x="4427538" y="5086350"/>
            <a:ext cx="792162" cy="719138"/>
          </a:xfrm>
          <a:prstGeom prst="line">
            <a:avLst/>
          </a:prstGeom>
          <a:noFill/>
          <a:ln w="63500">
            <a:solidFill>
              <a:srgbClr val="FFCC99"/>
            </a:solidFill>
            <a:round/>
            <a:headEnd/>
            <a:tailEnd/>
          </a:ln>
        </p:spPr>
        <p:txBody>
          <a:bodyPr/>
          <a:lstStyle/>
          <a:p>
            <a:endParaRPr lang="fr-FR"/>
          </a:p>
        </p:txBody>
      </p:sp>
      <p:sp>
        <p:nvSpPr>
          <p:cNvPr id="75784" name="Line 8"/>
          <p:cNvSpPr>
            <a:spLocks noChangeShapeType="1"/>
          </p:cNvSpPr>
          <p:nvPr/>
        </p:nvSpPr>
        <p:spPr bwMode="auto">
          <a:xfrm flipH="1">
            <a:off x="4427538" y="5734050"/>
            <a:ext cx="792162" cy="647700"/>
          </a:xfrm>
          <a:prstGeom prst="line">
            <a:avLst/>
          </a:prstGeom>
          <a:noFill/>
          <a:ln w="63500">
            <a:solidFill>
              <a:srgbClr val="FFCC99"/>
            </a:solidFill>
            <a:round/>
            <a:headEnd/>
            <a:tailEnd/>
          </a:ln>
        </p:spPr>
        <p:txBody>
          <a:bodyPr/>
          <a:lstStyle/>
          <a:p>
            <a:endParaRPr lang="fr-FR"/>
          </a:p>
        </p:txBody>
      </p:sp>
      <p:pic>
        <p:nvPicPr>
          <p:cNvPr id="75785" name="Picture 9" descr="250px-Chicken_eggs"/>
          <p:cNvPicPr>
            <a:picLocks noChangeAspect="1" noChangeArrowheads="1"/>
          </p:cNvPicPr>
          <p:nvPr/>
        </p:nvPicPr>
        <p:blipFill>
          <a:blip r:embed="rId4" cstate="print"/>
          <a:srcRect/>
          <a:stretch>
            <a:fillRect/>
          </a:stretch>
        </p:blipFill>
        <p:spPr bwMode="auto">
          <a:xfrm>
            <a:off x="4787900" y="2852738"/>
            <a:ext cx="2879725" cy="2016125"/>
          </a:xfrm>
          <a:prstGeom prst="rect">
            <a:avLst/>
          </a:prstGeom>
          <a:noFill/>
          <a:ln w="9525">
            <a:noFill/>
            <a:miter lim="800000"/>
            <a:headEnd/>
            <a:tailEnd/>
          </a:ln>
        </p:spPr>
      </p:pic>
      <p:pic>
        <p:nvPicPr>
          <p:cNvPr id="75786" name="Picture 10" descr="chicken-egg-01"/>
          <p:cNvPicPr>
            <a:picLocks noChangeAspect="1" noChangeArrowheads="1"/>
          </p:cNvPicPr>
          <p:nvPr>
            <p:ph sz="quarter" idx="4"/>
          </p:nvPr>
        </p:nvPicPr>
        <p:blipFill>
          <a:blip r:embed="rId5" cstate="print"/>
          <a:srcRect/>
          <a:stretch>
            <a:fillRect/>
          </a:stretch>
        </p:blipFill>
        <p:spPr>
          <a:xfrm>
            <a:off x="755650" y="836613"/>
            <a:ext cx="2808288" cy="1922462"/>
          </a:xfr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3" name="Picture 3" descr="carcass"/>
          <p:cNvPicPr>
            <a:picLocks noChangeAspect="1" noChangeArrowheads="1"/>
          </p:cNvPicPr>
          <p:nvPr>
            <p:ph/>
          </p:nvPr>
        </p:nvPicPr>
        <p:blipFill>
          <a:blip r:embed="rId2" cstate="print"/>
          <a:srcRect/>
          <a:stretch>
            <a:fillRect/>
          </a:stretch>
        </p:blipFill>
        <p:spPr>
          <a:xfrm>
            <a:off x="6804025" y="2565400"/>
            <a:ext cx="2095500" cy="3044825"/>
          </a:xfrm>
          <a:noFill/>
        </p:spPr>
      </p:pic>
      <p:sp>
        <p:nvSpPr>
          <p:cNvPr id="92164" name="Text Box 4"/>
          <p:cNvSpPr txBox="1">
            <a:spLocks noChangeArrowheads="1"/>
          </p:cNvSpPr>
          <p:nvPr/>
        </p:nvSpPr>
        <p:spPr bwMode="auto">
          <a:xfrm>
            <a:off x="971550" y="1412875"/>
            <a:ext cx="6048375" cy="663575"/>
          </a:xfrm>
          <a:prstGeom prst="rect">
            <a:avLst/>
          </a:prstGeom>
          <a:noFill/>
          <a:ln w="38100">
            <a:solidFill>
              <a:srgbClr val="800000"/>
            </a:solidFill>
            <a:miter lim="800000"/>
            <a:headEnd/>
            <a:tailEnd/>
          </a:ln>
        </p:spPr>
        <p:txBody>
          <a:bodyPr>
            <a:spAutoFit/>
          </a:bodyPr>
          <a:lstStyle/>
          <a:p>
            <a:pPr eaLnBrk="0" hangingPunct="0"/>
            <a:r>
              <a:rPr lang="en-US" sz="3500" b="1">
                <a:solidFill>
                  <a:srgbClr val="FFFF00"/>
                </a:solidFill>
                <a:effectLst>
                  <a:outerShdw blurRad="38100" dist="38100" dir="2700000" algn="tl">
                    <a:srgbClr val="000000"/>
                  </a:outerShdw>
                </a:effectLst>
                <a:latin typeface="Palatino Linotype" pitchFamily="18" charset="0"/>
              </a:rPr>
              <a:t>Somatotropine bovine</a:t>
            </a:r>
            <a:endParaRPr lang="fr-FR" sz="3500" b="1">
              <a:solidFill>
                <a:srgbClr val="FFFF00"/>
              </a:solidFill>
              <a:effectLst>
                <a:outerShdw blurRad="38100" dist="38100" dir="2700000" algn="tl">
                  <a:srgbClr val="000000"/>
                </a:outerShdw>
              </a:effectLst>
              <a:latin typeface="Palatino Linotype" pitchFamily="18" charset="0"/>
            </a:endParaRPr>
          </a:p>
        </p:txBody>
      </p:sp>
      <p:sp>
        <p:nvSpPr>
          <p:cNvPr id="76807" name="Text Box 7"/>
          <p:cNvSpPr txBox="1">
            <a:spLocks noChangeArrowheads="1"/>
          </p:cNvSpPr>
          <p:nvPr/>
        </p:nvSpPr>
        <p:spPr bwMode="auto">
          <a:xfrm>
            <a:off x="468313" y="1700213"/>
            <a:ext cx="6372225" cy="4048125"/>
          </a:xfrm>
          <a:prstGeom prst="rect">
            <a:avLst/>
          </a:prstGeom>
          <a:noFill/>
          <a:ln w="9525">
            <a:noFill/>
            <a:miter lim="800000"/>
            <a:headEnd/>
            <a:tailEnd/>
          </a:ln>
          <a:effectLst/>
        </p:spPr>
        <p:txBody>
          <a:bodyPr>
            <a:spAutoFit/>
          </a:bodyPr>
          <a:lstStyle/>
          <a:p>
            <a:pPr algn="ctr"/>
            <a:endParaRPr lang="en-US" sz="2400" b="1"/>
          </a:p>
          <a:p>
            <a:pPr algn="ctr"/>
            <a:endParaRPr lang="en-US" sz="2400" b="1"/>
          </a:p>
          <a:p>
            <a:pPr algn="ctr"/>
            <a:endParaRPr lang="en-US" sz="2400" b="1"/>
          </a:p>
          <a:p>
            <a:pPr algn="ctr"/>
            <a:r>
              <a:rPr lang="en-US" sz="2400" b="1"/>
              <a:t>Hormone de croissance permettant d’augmenter la production de lait </a:t>
            </a:r>
          </a:p>
          <a:p>
            <a:pPr algn="ctr"/>
            <a:endParaRPr lang="en-US" sz="2400" b="1"/>
          </a:p>
          <a:p>
            <a:pPr algn="ctr"/>
            <a:r>
              <a:rPr lang="en-US" sz="2400" b="1"/>
              <a:t>Max de 15 %</a:t>
            </a:r>
            <a:endParaRPr lang="fr-FR" sz="2400" b="1"/>
          </a:p>
          <a:p>
            <a:pPr algn="ctr"/>
            <a:endParaRPr lang="fr-FR" sz="2400" b="1"/>
          </a:p>
          <a:p>
            <a:pPr algn="ctr"/>
            <a:endParaRPr lang="fr-FR" sz="2400" b="1"/>
          </a:p>
          <a:p>
            <a:endParaRPr lang="fr-FR" sz="2400" b="1"/>
          </a:p>
          <a:p>
            <a:endParaRPr lang="fr-FR" sz="2000" b="1"/>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30" name="Text Box 6"/>
          <p:cNvSpPr txBox="1">
            <a:spLocks noChangeArrowheads="1"/>
          </p:cNvSpPr>
          <p:nvPr/>
        </p:nvSpPr>
        <p:spPr bwMode="auto">
          <a:xfrm>
            <a:off x="1816100" y="1557338"/>
            <a:ext cx="4916488" cy="366712"/>
          </a:xfrm>
          <a:prstGeom prst="rect">
            <a:avLst/>
          </a:prstGeom>
          <a:noFill/>
          <a:ln w="9525">
            <a:noFill/>
            <a:miter lim="800000"/>
            <a:headEnd/>
            <a:tailEnd/>
          </a:ln>
          <a:effectLst/>
        </p:spPr>
        <p:txBody>
          <a:bodyPr>
            <a:spAutoFit/>
          </a:bodyPr>
          <a:lstStyle/>
          <a:p>
            <a:endParaRPr lang="fr-FR"/>
          </a:p>
        </p:txBody>
      </p:sp>
      <p:sp>
        <p:nvSpPr>
          <p:cNvPr id="77831" name="Text Box 7"/>
          <p:cNvSpPr txBox="1">
            <a:spLocks noChangeArrowheads="1"/>
          </p:cNvSpPr>
          <p:nvPr/>
        </p:nvSpPr>
        <p:spPr bwMode="auto">
          <a:xfrm>
            <a:off x="1403350" y="1268413"/>
            <a:ext cx="5545138" cy="4108450"/>
          </a:xfrm>
          <a:prstGeom prst="rect">
            <a:avLst/>
          </a:prstGeom>
          <a:noFill/>
          <a:ln w="9525">
            <a:noFill/>
            <a:miter lim="800000"/>
            <a:headEnd/>
            <a:tailEnd/>
          </a:ln>
          <a:effectLst/>
        </p:spPr>
        <p:txBody>
          <a:bodyPr>
            <a:spAutoFit/>
          </a:bodyPr>
          <a:lstStyle/>
          <a:p>
            <a:r>
              <a:rPr lang="en-US" sz="2400" b="1">
                <a:solidFill>
                  <a:srgbClr val="000000"/>
                </a:solidFill>
                <a:effectLst>
                  <a:outerShdw blurRad="38100" dist="38100" dir="2700000" algn="tl">
                    <a:srgbClr val="FFFFFF"/>
                  </a:outerShdw>
                </a:effectLst>
              </a:rPr>
              <a:t>Somatotropine </a:t>
            </a:r>
            <a:r>
              <a:rPr lang="en-US" sz="2400" b="1">
                <a:solidFill>
                  <a:srgbClr val="000000"/>
                </a:solidFill>
                <a:effectLst>
                  <a:outerShdw blurRad="38100" dist="38100" dir="2700000" algn="tl">
                    <a:srgbClr val="FFFFFF"/>
                  </a:outerShdw>
                </a:effectLst>
                <a:sym typeface="Wingdings" pitchFamily="2" charset="2"/>
              </a:rPr>
              <a:t></a:t>
            </a:r>
            <a:r>
              <a:rPr lang="en-US" sz="2400" b="1">
                <a:solidFill>
                  <a:srgbClr val="000000"/>
                </a:solidFill>
                <a:effectLst>
                  <a:outerShdw blurRad="38100" dist="38100" dir="2700000" algn="tl">
                    <a:srgbClr val="FFFFFF"/>
                  </a:outerShdw>
                </a:effectLst>
              </a:rPr>
              <a:t>  </a:t>
            </a:r>
            <a:r>
              <a:rPr lang="en-US" sz="2400" b="1">
                <a:solidFill>
                  <a:srgbClr val="FFFF00"/>
                </a:solidFill>
                <a:effectLst>
                  <a:outerShdw blurRad="38100" dist="38100" dir="2700000" algn="tl">
                    <a:srgbClr val="000000"/>
                  </a:outerShdw>
                </a:effectLst>
              </a:rPr>
              <a:t>increase of IGF</a:t>
            </a:r>
          </a:p>
          <a:p>
            <a:endParaRPr lang="en-US" sz="2400" b="1">
              <a:solidFill>
                <a:srgbClr val="FFFF00"/>
              </a:solidFill>
              <a:effectLst>
                <a:outerShdw blurRad="38100" dist="38100" dir="2700000" algn="tl">
                  <a:srgbClr val="000000"/>
                </a:outerShdw>
              </a:effectLst>
            </a:endParaRPr>
          </a:p>
          <a:p>
            <a:r>
              <a:rPr lang="en-US" sz="2400" b="1">
                <a:solidFill>
                  <a:srgbClr val="000000"/>
                </a:solidFill>
                <a:effectLst>
                  <a:outerShdw blurRad="38100" dist="38100" dir="2700000" algn="tl">
                    <a:srgbClr val="FFFFFF"/>
                  </a:outerShdw>
                </a:effectLst>
              </a:rPr>
              <a:t>Risque du cancer de sein et de prostate</a:t>
            </a:r>
          </a:p>
          <a:p>
            <a:endParaRPr lang="en-US" sz="2400" b="1">
              <a:solidFill>
                <a:srgbClr val="000000"/>
              </a:solidFill>
              <a:effectLst>
                <a:outerShdw blurRad="38100" dist="38100" dir="2700000" algn="tl">
                  <a:srgbClr val="FFFFFF"/>
                </a:outerShdw>
              </a:effectLst>
            </a:endParaRPr>
          </a:p>
          <a:p>
            <a:r>
              <a:rPr lang="en-US" sz="2400" b="1">
                <a:solidFill>
                  <a:srgbClr val="000000"/>
                </a:solidFill>
                <a:effectLst>
                  <a:outerShdw blurRad="38100" dist="38100" dir="2700000" algn="tl">
                    <a:srgbClr val="FFFFFF"/>
                  </a:outerShdw>
                </a:effectLst>
              </a:rPr>
              <a:t> Changement aussi dans la composition protéique du lait qui favorise des réactions d’allergie des colites, des infections au niveau de l’oreille, acné, muqueuses etc…</a:t>
            </a:r>
            <a:r>
              <a:rPr lang="en-US" sz="2400" b="1">
                <a:solidFill>
                  <a:srgbClr val="000000"/>
                </a:solidFill>
              </a:rPr>
              <a:t> </a:t>
            </a:r>
            <a:endParaRPr lang="fr-FR" sz="2400" b="1">
              <a:solidFill>
                <a:srgbClr val="000000"/>
              </a:solidFill>
            </a:endParaRPr>
          </a:p>
          <a:p>
            <a:endParaRPr lang="fr-FR" sz="2400" b="1"/>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Text Box 3"/>
          <p:cNvSpPr txBox="1">
            <a:spLocks noChangeArrowheads="1"/>
          </p:cNvSpPr>
          <p:nvPr/>
        </p:nvSpPr>
        <p:spPr bwMode="auto">
          <a:xfrm>
            <a:off x="1692275" y="1052513"/>
            <a:ext cx="2879725" cy="587375"/>
          </a:xfrm>
          <a:prstGeom prst="rect">
            <a:avLst/>
          </a:prstGeom>
          <a:solidFill>
            <a:srgbClr val="FF9966">
              <a:alpha val="70000"/>
            </a:srgbClr>
          </a:solidFill>
          <a:ln w="38100">
            <a:solidFill>
              <a:srgbClr val="800000"/>
            </a:solidFill>
            <a:miter lim="800000"/>
            <a:headEnd/>
            <a:tailEnd/>
          </a:ln>
          <a:effectLst/>
        </p:spPr>
        <p:txBody>
          <a:bodyPr>
            <a:spAutoFit/>
          </a:bodyPr>
          <a:lstStyle/>
          <a:p>
            <a:pPr algn="ctr" eaLnBrk="0" hangingPunct="0"/>
            <a:r>
              <a:rPr lang="fr-FR" sz="3000" b="1">
                <a:solidFill>
                  <a:srgbClr val="CC0000"/>
                </a:solidFill>
                <a:effectLst>
                  <a:outerShdw blurRad="38100" dist="38100" dir="2700000" algn="tl">
                    <a:srgbClr val="000000"/>
                  </a:outerShdw>
                </a:effectLst>
                <a:latin typeface="Palatino Linotype" pitchFamily="18" charset="0"/>
              </a:rPr>
              <a:t>Poulet</a:t>
            </a:r>
          </a:p>
        </p:txBody>
      </p:sp>
      <p:pic>
        <p:nvPicPr>
          <p:cNvPr id="78852" name="Picture 4" descr="chicken-lg"/>
          <p:cNvPicPr>
            <a:picLocks noChangeAspect="1" noChangeArrowheads="1"/>
          </p:cNvPicPr>
          <p:nvPr>
            <p:ph sz="half" idx="1"/>
          </p:nvPr>
        </p:nvPicPr>
        <p:blipFill>
          <a:blip r:embed="rId2" cstate="print"/>
          <a:srcRect/>
          <a:stretch>
            <a:fillRect/>
          </a:stretch>
        </p:blipFill>
        <p:spPr>
          <a:xfrm>
            <a:off x="6877050" y="333375"/>
            <a:ext cx="1868488" cy="1228725"/>
          </a:xfrm>
          <a:noFill/>
        </p:spPr>
      </p:pic>
      <p:sp>
        <p:nvSpPr>
          <p:cNvPr id="78855" name="Text Box 7"/>
          <p:cNvSpPr txBox="1">
            <a:spLocks noChangeArrowheads="1"/>
          </p:cNvSpPr>
          <p:nvPr/>
        </p:nvSpPr>
        <p:spPr bwMode="auto">
          <a:xfrm>
            <a:off x="611188" y="2205038"/>
            <a:ext cx="5275262" cy="2557462"/>
          </a:xfrm>
          <a:prstGeom prst="rect">
            <a:avLst/>
          </a:prstGeom>
          <a:noFill/>
          <a:ln w="9525">
            <a:noFill/>
            <a:miter lim="800000"/>
            <a:headEnd/>
            <a:tailEnd/>
          </a:ln>
          <a:effectLst/>
        </p:spPr>
        <p:txBody>
          <a:bodyPr>
            <a:spAutoFit/>
          </a:bodyPr>
          <a:lstStyle/>
          <a:p>
            <a:r>
              <a:rPr lang="en-US"/>
              <a:t>	 </a:t>
            </a:r>
          </a:p>
          <a:p>
            <a:r>
              <a:rPr lang="en-US" sz="2400" b="1"/>
              <a:t>De 10 mois à un mois</a:t>
            </a:r>
          </a:p>
          <a:p>
            <a:endParaRPr lang="en-US" sz="2400" b="1"/>
          </a:p>
          <a:p>
            <a:r>
              <a:rPr lang="en-US" sz="2400" b="1"/>
              <a:t>8 % du poids n’est pas viande</a:t>
            </a:r>
          </a:p>
          <a:p>
            <a:r>
              <a:rPr lang="en-US" sz="2400" b="1"/>
              <a:t> </a:t>
            </a:r>
            <a:endParaRPr lang="fr-FR" sz="2400" b="1"/>
          </a:p>
          <a:p>
            <a:endParaRPr lang="fr-FR" sz="2400" b="1">
              <a:solidFill>
                <a:schemeClr val="bg1"/>
              </a:solidFill>
              <a:effectLst>
                <a:outerShdw blurRad="38100" dist="38100" dir="2700000" algn="tl">
                  <a:srgbClr val="000000"/>
                </a:outerShdw>
              </a:effectLst>
            </a:endParaRPr>
          </a:p>
          <a:p>
            <a:endParaRPr lang="fr-FR" sz="2400" b="1"/>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algn="ctr" eaLnBrk="1" hangingPunct="1"/>
            <a:r>
              <a:rPr lang="fr-FR" sz="3600" b="1" smtClean="0">
                <a:solidFill>
                  <a:srgbClr val="003366"/>
                </a:solidFill>
              </a:rPr>
              <a:t>Complémentarité alimentaire</a:t>
            </a:r>
          </a:p>
        </p:txBody>
      </p:sp>
      <p:sp>
        <p:nvSpPr>
          <p:cNvPr id="81923" name="Rectangle 3"/>
          <p:cNvSpPr>
            <a:spLocks noGrp="1" noChangeArrowheads="1"/>
          </p:cNvSpPr>
          <p:nvPr>
            <p:ph type="body" idx="1"/>
          </p:nvPr>
        </p:nvSpPr>
        <p:spPr>
          <a:xfrm>
            <a:off x="323850" y="1484313"/>
            <a:ext cx="7200900" cy="4465637"/>
          </a:xfrm>
        </p:spPr>
        <p:txBody>
          <a:bodyPr/>
          <a:lstStyle/>
          <a:p>
            <a:pPr algn="r" rtl="1" eaLnBrk="1" hangingPunct="1">
              <a:lnSpc>
                <a:spcPct val="80000"/>
              </a:lnSpc>
              <a:buFontTx/>
              <a:buNone/>
            </a:pPr>
            <a:endParaRPr lang="ar-SA" sz="1600" smtClean="0"/>
          </a:p>
          <a:p>
            <a:pPr eaLnBrk="1" hangingPunct="1">
              <a:lnSpc>
                <a:spcPct val="80000"/>
              </a:lnSpc>
              <a:buFontTx/>
              <a:buNone/>
            </a:pPr>
            <a:r>
              <a:rPr lang="ar-MA" sz="2000" b="1" smtClean="0">
                <a:solidFill>
                  <a:srgbClr val="006699"/>
                </a:solidFill>
              </a:rPr>
              <a:t>ِ</a:t>
            </a:r>
            <a:r>
              <a:rPr lang="fr-FR" sz="2400" b="1" smtClean="0">
                <a:solidFill>
                  <a:srgbClr val="006699"/>
                </a:solidFill>
              </a:rPr>
              <a:t>Céréales + Légumineuses</a:t>
            </a:r>
          </a:p>
          <a:p>
            <a:pPr eaLnBrk="1" hangingPunct="1">
              <a:lnSpc>
                <a:spcPct val="80000"/>
              </a:lnSpc>
              <a:buFontTx/>
              <a:buNone/>
            </a:pPr>
            <a:r>
              <a:rPr lang="fr-FR" sz="2400" b="1" smtClean="0">
                <a:solidFill>
                  <a:srgbClr val="006699"/>
                </a:solidFill>
              </a:rPr>
              <a:t>Huile d’olive</a:t>
            </a:r>
            <a:endParaRPr lang="ar-SA" sz="2400" b="1" smtClean="0">
              <a:solidFill>
                <a:srgbClr val="006699"/>
              </a:solidFill>
            </a:endParaRPr>
          </a:p>
          <a:p>
            <a:pPr eaLnBrk="1" hangingPunct="1">
              <a:lnSpc>
                <a:spcPct val="80000"/>
              </a:lnSpc>
              <a:buFontTx/>
              <a:buNone/>
            </a:pPr>
            <a:r>
              <a:rPr lang="fr-FR" sz="2400" b="1" smtClean="0">
                <a:solidFill>
                  <a:srgbClr val="006699"/>
                </a:solidFill>
              </a:rPr>
              <a:t>Fruits frais et secs</a:t>
            </a:r>
            <a:endParaRPr lang="ar-MA" sz="2400" b="1" smtClean="0">
              <a:solidFill>
                <a:srgbClr val="006699"/>
              </a:solidFill>
            </a:endParaRPr>
          </a:p>
          <a:p>
            <a:pPr eaLnBrk="1" hangingPunct="1">
              <a:lnSpc>
                <a:spcPct val="80000"/>
              </a:lnSpc>
              <a:buFontTx/>
              <a:buNone/>
            </a:pPr>
            <a:r>
              <a:rPr lang="fr-FR" sz="2400" b="1" smtClean="0">
                <a:solidFill>
                  <a:srgbClr val="006699"/>
                </a:solidFill>
              </a:rPr>
              <a:t>Légumes herbes de saison</a:t>
            </a:r>
          </a:p>
          <a:p>
            <a:pPr eaLnBrk="1" hangingPunct="1">
              <a:lnSpc>
                <a:spcPct val="80000"/>
              </a:lnSpc>
              <a:buFontTx/>
              <a:buNone/>
            </a:pPr>
            <a:r>
              <a:rPr lang="fr-FR" sz="2400" b="1" smtClean="0">
                <a:solidFill>
                  <a:srgbClr val="006699"/>
                </a:solidFill>
              </a:rPr>
              <a:t>Graines: sésame, lin, cresson nigelle fenugre anis  </a:t>
            </a:r>
          </a:p>
          <a:p>
            <a:pPr eaLnBrk="1" hangingPunct="1">
              <a:lnSpc>
                <a:spcPct val="80000"/>
              </a:lnSpc>
              <a:buFontTx/>
              <a:buNone/>
            </a:pPr>
            <a:r>
              <a:rPr lang="fr-FR" sz="2400" b="1" smtClean="0">
                <a:solidFill>
                  <a:srgbClr val="006699"/>
                </a:solidFill>
              </a:rPr>
              <a:t>Epices: curcumin gingembre cnnelle cumin safran </a:t>
            </a:r>
          </a:p>
          <a:p>
            <a:pPr eaLnBrk="1" hangingPunct="1">
              <a:lnSpc>
                <a:spcPct val="80000"/>
              </a:lnSpc>
              <a:buFontTx/>
              <a:buNone/>
            </a:pPr>
            <a:r>
              <a:rPr lang="fr-FR" sz="2400" b="1" smtClean="0">
                <a:solidFill>
                  <a:srgbClr val="006699"/>
                </a:solidFill>
              </a:rPr>
              <a:t>Laits fermentés</a:t>
            </a:r>
          </a:p>
          <a:p>
            <a:pPr eaLnBrk="1" hangingPunct="1">
              <a:lnSpc>
                <a:spcPct val="80000"/>
              </a:lnSpc>
              <a:buFontTx/>
              <a:buNone/>
            </a:pPr>
            <a:r>
              <a:rPr lang="fr-FR" sz="2400" b="1" smtClean="0">
                <a:solidFill>
                  <a:srgbClr val="006699"/>
                </a:solidFill>
              </a:rPr>
              <a:t>Poisson </a:t>
            </a:r>
          </a:p>
          <a:p>
            <a:pPr eaLnBrk="1" hangingPunct="1">
              <a:lnSpc>
                <a:spcPct val="80000"/>
              </a:lnSpc>
              <a:buFontTx/>
              <a:buNone/>
            </a:pPr>
            <a:r>
              <a:rPr lang="fr-FR" sz="2400" b="1" smtClean="0">
                <a:solidFill>
                  <a:srgbClr val="006699"/>
                </a:solidFill>
              </a:rPr>
              <a:t>Viandes rouges</a:t>
            </a:r>
          </a:p>
          <a:p>
            <a:pPr rtl="1" eaLnBrk="1" hangingPunct="1">
              <a:lnSpc>
                <a:spcPct val="80000"/>
              </a:lnSpc>
              <a:buFontTx/>
              <a:buNone/>
            </a:pPr>
            <a:r>
              <a:rPr lang="ar-SA" sz="2000" b="1" smtClean="0">
                <a:solidFill>
                  <a:srgbClr val="006699"/>
                </a:solidFill>
              </a:rPr>
              <a:t> </a:t>
            </a:r>
            <a:endParaRPr lang="fr-FR" sz="2000" b="1" smtClean="0">
              <a:solidFill>
                <a:srgbClr val="006699"/>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3" descr="bread"/>
          <p:cNvPicPr>
            <a:picLocks noChangeAspect="1" noChangeArrowheads="1"/>
          </p:cNvPicPr>
          <p:nvPr>
            <p:ph sz="half" idx="2"/>
          </p:nvPr>
        </p:nvPicPr>
        <p:blipFill>
          <a:blip r:embed="rId2" cstate="print"/>
          <a:srcRect/>
          <a:stretch>
            <a:fillRect/>
          </a:stretch>
        </p:blipFill>
        <p:spPr>
          <a:xfrm>
            <a:off x="4716463" y="1341438"/>
            <a:ext cx="4067175" cy="3048000"/>
          </a:xfrm>
          <a:noFill/>
        </p:spPr>
      </p:pic>
      <p:pic>
        <p:nvPicPr>
          <p:cNvPr id="82947" name="Picture 4" descr="DSC05267">
            <a:hlinkClick r:id="rId3"/>
          </p:cNvPr>
          <p:cNvPicPr>
            <a:picLocks noChangeAspect="1" noChangeArrowheads="1"/>
          </p:cNvPicPr>
          <p:nvPr>
            <p:ph sz="half" idx="1"/>
          </p:nvPr>
        </p:nvPicPr>
        <p:blipFill>
          <a:blip r:embed="rId4" cstate="print"/>
          <a:srcRect/>
          <a:stretch>
            <a:fillRect/>
          </a:stretch>
        </p:blipFill>
        <p:spPr>
          <a:xfrm>
            <a:off x="323850" y="2420938"/>
            <a:ext cx="4032250" cy="3025775"/>
          </a:xfrm>
        </p:spPr>
      </p:pic>
      <p:sp>
        <p:nvSpPr>
          <p:cNvPr id="82948" name="Text Box 5"/>
          <p:cNvSpPr txBox="1">
            <a:spLocks noChangeArrowheads="1"/>
          </p:cNvSpPr>
          <p:nvPr/>
        </p:nvSpPr>
        <p:spPr bwMode="auto">
          <a:xfrm>
            <a:off x="900113" y="692150"/>
            <a:ext cx="3148012" cy="641350"/>
          </a:xfrm>
          <a:prstGeom prst="rect">
            <a:avLst/>
          </a:prstGeom>
          <a:noFill/>
          <a:ln w="9525">
            <a:noFill/>
            <a:miter lim="800000"/>
            <a:headEnd/>
            <a:tailEnd/>
          </a:ln>
        </p:spPr>
        <p:txBody>
          <a:bodyPr>
            <a:spAutoFit/>
          </a:bodyPr>
          <a:lstStyle/>
          <a:p>
            <a:pPr algn="ctr"/>
            <a:endParaRPr lang="fr-FR" b="1"/>
          </a:p>
          <a:p>
            <a:endParaRPr lang="fr-FR" b="1"/>
          </a:p>
        </p:txBody>
      </p:sp>
      <p:sp>
        <p:nvSpPr>
          <p:cNvPr id="82949" name="Rectangle 6"/>
          <p:cNvSpPr>
            <a:spLocks noChangeArrowheads="1"/>
          </p:cNvSpPr>
          <p:nvPr/>
        </p:nvSpPr>
        <p:spPr bwMode="auto">
          <a:xfrm>
            <a:off x="900113" y="908050"/>
            <a:ext cx="2298700" cy="579438"/>
          </a:xfrm>
          <a:prstGeom prst="rect">
            <a:avLst/>
          </a:prstGeom>
          <a:noFill/>
          <a:ln w="9525">
            <a:noFill/>
            <a:miter lim="800000"/>
            <a:headEnd/>
            <a:tailEnd/>
          </a:ln>
        </p:spPr>
        <p:txBody>
          <a:bodyPr>
            <a:spAutoFit/>
          </a:bodyPr>
          <a:lstStyle/>
          <a:p>
            <a:pPr algn="ctr"/>
            <a:r>
              <a:rPr lang="fr-FR" sz="3200" b="1"/>
              <a:t>Céréales</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219075" y="227013"/>
            <a:ext cx="6584950" cy="1143000"/>
          </a:xfrm>
        </p:spPr>
        <p:txBody>
          <a:bodyPr/>
          <a:lstStyle/>
          <a:p>
            <a:pPr eaLnBrk="1" hangingPunct="1"/>
            <a:r>
              <a:rPr lang="fr-FR" smtClean="0"/>
              <a:t>Céréales  (orge)</a:t>
            </a:r>
          </a:p>
        </p:txBody>
      </p:sp>
      <p:sp>
        <p:nvSpPr>
          <p:cNvPr id="83971" name="Rectangle 3"/>
          <p:cNvSpPr>
            <a:spLocks noGrp="1" noChangeArrowheads="1"/>
          </p:cNvSpPr>
          <p:nvPr>
            <p:ph type="body" idx="1"/>
          </p:nvPr>
        </p:nvSpPr>
        <p:spPr>
          <a:xfrm>
            <a:off x="250825" y="2060575"/>
            <a:ext cx="5040313" cy="2952750"/>
          </a:xfrm>
        </p:spPr>
        <p:txBody>
          <a:bodyPr/>
          <a:lstStyle/>
          <a:p>
            <a:pPr eaLnBrk="1" hangingPunct="1">
              <a:buFontTx/>
              <a:buNone/>
            </a:pPr>
            <a:endParaRPr lang="fr-FR" smtClean="0">
              <a:solidFill>
                <a:srgbClr val="FF6600"/>
              </a:solidFill>
            </a:endParaRPr>
          </a:p>
          <a:p>
            <a:pPr eaLnBrk="1" hangingPunct="1">
              <a:buFontTx/>
              <a:buNone/>
            </a:pPr>
            <a:r>
              <a:rPr lang="fr-FR" smtClean="0">
                <a:solidFill>
                  <a:srgbClr val="FF6600"/>
                </a:solidFill>
              </a:rPr>
              <a:t>Crome</a:t>
            </a:r>
          </a:p>
          <a:p>
            <a:pPr eaLnBrk="1" hangingPunct="1">
              <a:buFontTx/>
              <a:buNone/>
            </a:pPr>
            <a:r>
              <a:rPr lang="fr-FR" smtClean="0"/>
              <a:t>- </a:t>
            </a:r>
            <a:r>
              <a:rPr lang="fr-FR" sz="2000" b="1" smtClean="0"/>
              <a:t>GTF  Glucose Tolerance Factor</a:t>
            </a:r>
          </a:p>
          <a:p>
            <a:pPr eaLnBrk="1" hangingPunct="1">
              <a:buFontTx/>
              <a:buNone/>
            </a:pPr>
            <a:r>
              <a:rPr lang="fr-FR" sz="2000" b="1" smtClean="0"/>
              <a:t>- B3  /   </a:t>
            </a:r>
            <a:r>
              <a:rPr lang="fr-FR" sz="2000" b="1" smtClean="0">
                <a:sym typeface="Wingdings" pitchFamily="2" charset="2"/>
              </a:rPr>
              <a:t>niacyn </a:t>
            </a:r>
          </a:p>
          <a:p>
            <a:pPr eaLnBrk="1" hangingPunct="1">
              <a:buFontTx/>
              <a:buNone/>
            </a:pPr>
            <a:r>
              <a:rPr lang="fr-FR" sz="2000" b="1" smtClean="0">
                <a:sym typeface="Wingdings" pitchFamily="2" charset="2"/>
              </a:rPr>
              <a:t>- Acide glutamique</a:t>
            </a:r>
          </a:p>
          <a:p>
            <a:pPr eaLnBrk="1" hangingPunct="1"/>
            <a:endParaRPr lang="fr-FR" smtClean="0"/>
          </a:p>
        </p:txBody>
      </p:sp>
      <p:pic>
        <p:nvPicPr>
          <p:cNvPr id="83972" name="Picture 5" descr="diabet1">
            <a:hlinkClick r:id="rId2"/>
          </p:cNvPr>
          <p:cNvPicPr>
            <a:picLocks noChangeAspect="1" noChangeArrowheads="1"/>
          </p:cNvPicPr>
          <p:nvPr/>
        </p:nvPicPr>
        <p:blipFill>
          <a:blip r:embed="rId3" cstate="print"/>
          <a:srcRect/>
          <a:stretch>
            <a:fillRect/>
          </a:stretch>
        </p:blipFill>
        <p:spPr bwMode="auto">
          <a:xfrm>
            <a:off x="4505325" y="260350"/>
            <a:ext cx="3214688" cy="3313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3" descr="dromadaire"/>
          <p:cNvPicPr>
            <a:picLocks noChangeAspect="1" noChangeArrowheads="1"/>
          </p:cNvPicPr>
          <p:nvPr>
            <p:ph sz="half" idx="2"/>
          </p:nvPr>
        </p:nvPicPr>
        <p:blipFill>
          <a:blip r:embed="rId2" cstate="print"/>
          <a:srcRect/>
          <a:stretch>
            <a:fillRect/>
          </a:stretch>
        </p:blipFill>
        <p:spPr>
          <a:xfrm>
            <a:off x="3059113" y="3467100"/>
            <a:ext cx="4681537" cy="3390900"/>
          </a:xfrm>
          <a:noFill/>
        </p:spPr>
      </p:pic>
      <p:pic>
        <p:nvPicPr>
          <p:cNvPr id="84998" name="Picture 2" descr="chickens"/>
          <p:cNvPicPr>
            <a:picLocks noChangeAspect="1" noChangeArrowheads="1"/>
          </p:cNvPicPr>
          <p:nvPr/>
        </p:nvPicPr>
        <p:blipFill>
          <a:blip r:embed="rId3" cstate="print"/>
          <a:srcRect/>
          <a:stretch>
            <a:fillRect/>
          </a:stretch>
        </p:blipFill>
        <p:spPr bwMode="auto">
          <a:xfrm>
            <a:off x="250825" y="193675"/>
            <a:ext cx="4214813" cy="3246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fisch_02"/>
          <p:cNvPicPr>
            <a:picLocks noChangeAspect="1" noChangeArrowheads="1"/>
          </p:cNvPicPr>
          <p:nvPr>
            <p:ph idx="1"/>
          </p:nvPr>
        </p:nvPicPr>
        <p:blipFill>
          <a:blip r:embed="rId2" cstate="print"/>
          <a:srcRect/>
          <a:stretch>
            <a:fillRect/>
          </a:stretch>
        </p:blipFill>
        <p:spPr>
          <a:xfrm>
            <a:off x="1698625" y="1765300"/>
            <a:ext cx="4829175" cy="4164013"/>
          </a:xfrm>
          <a:noFill/>
        </p:spPr>
      </p:pic>
      <p:sp>
        <p:nvSpPr>
          <p:cNvPr id="87043" name="Text Box 4"/>
          <p:cNvSpPr txBox="1">
            <a:spLocks noChangeArrowheads="1"/>
          </p:cNvSpPr>
          <p:nvPr/>
        </p:nvSpPr>
        <p:spPr bwMode="auto">
          <a:xfrm>
            <a:off x="2051050" y="466725"/>
            <a:ext cx="4729163" cy="457200"/>
          </a:xfrm>
          <a:prstGeom prst="rect">
            <a:avLst/>
          </a:prstGeom>
          <a:noFill/>
          <a:ln w="9525">
            <a:noFill/>
            <a:miter lim="800000"/>
            <a:headEnd/>
            <a:tailEnd/>
          </a:ln>
        </p:spPr>
        <p:txBody>
          <a:bodyPr>
            <a:spAutoFit/>
          </a:bodyPr>
          <a:lstStyle/>
          <a:p>
            <a:pPr algn="ctr"/>
            <a:r>
              <a:rPr lang="fr-FR" sz="2400" b="1"/>
              <a:t>Poisson</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3" descr="favabeans"/>
          <p:cNvPicPr>
            <a:picLocks noChangeAspect="1" noChangeArrowheads="1"/>
          </p:cNvPicPr>
          <p:nvPr>
            <p:ph sz="quarter" idx="1"/>
          </p:nvPr>
        </p:nvPicPr>
        <p:blipFill>
          <a:blip r:embed="rId2" cstate="print"/>
          <a:srcRect/>
          <a:stretch>
            <a:fillRect/>
          </a:stretch>
        </p:blipFill>
        <p:spPr>
          <a:xfrm>
            <a:off x="2051050" y="1700213"/>
            <a:ext cx="3132138" cy="3132137"/>
          </a:xfrm>
          <a:noFill/>
        </p:spPr>
      </p:pic>
      <p:sp>
        <p:nvSpPr>
          <p:cNvPr id="88067" name="Text Box 4"/>
          <p:cNvSpPr txBox="1">
            <a:spLocks noChangeArrowheads="1"/>
          </p:cNvSpPr>
          <p:nvPr/>
        </p:nvSpPr>
        <p:spPr bwMode="auto">
          <a:xfrm>
            <a:off x="2836863" y="303213"/>
            <a:ext cx="2416175" cy="519112"/>
          </a:xfrm>
          <a:prstGeom prst="rect">
            <a:avLst/>
          </a:prstGeom>
          <a:noFill/>
          <a:ln w="9525">
            <a:noFill/>
            <a:miter lim="800000"/>
            <a:headEnd/>
            <a:tailEnd/>
          </a:ln>
        </p:spPr>
        <p:txBody>
          <a:bodyPr wrap="none">
            <a:spAutoFit/>
          </a:bodyPr>
          <a:lstStyle/>
          <a:p>
            <a:pPr algn="ctr"/>
            <a:r>
              <a:rPr lang="fr-FR" sz="2400" b="1"/>
              <a:t>Légumineuses</a:t>
            </a:r>
            <a:r>
              <a:rPr lang="fr-FR" sz="2800" b="1"/>
              <a:t> </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3" descr="juice"/>
          <p:cNvPicPr>
            <a:picLocks noChangeAspect="1" noChangeArrowheads="1"/>
          </p:cNvPicPr>
          <p:nvPr>
            <p:ph idx="1"/>
          </p:nvPr>
        </p:nvPicPr>
        <p:blipFill>
          <a:blip r:embed="rId2" cstate="print"/>
          <a:srcRect/>
          <a:stretch>
            <a:fillRect/>
          </a:stretch>
        </p:blipFill>
        <p:spPr>
          <a:xfrm>
            <a:off x="2411413" y="1412875"/>
            <a:ext cx="3724275" cy="4464050"/>
          </a:xfr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684213" y="1052513"/>
            <a:ext cx="6335712" cy="1143000"/>
          </a:xfrm>
        </p:spPr>
        <p:txBody>
          <a:bodyPr/>
          <a:lstStyle/>
          <a:p>
            <a:pPr algn="ctr" eaLnBrk="1" hangingPunct="1"/>
            <a:r>
              <a:rPr lang="fr-FR" sz="3600" b="1" smtClean="0"/>
              <a:t>Ustencils</a:t>
            </a:r>
          </a:p>
        </p:txBody>
      </p:sp>
      <p:pic>
        <p:nvPicPr>
          <p:cNvPr id="90115" name="Picture 3" descr="PC777-la"/>
          <p:cNvPicPr>
            <a:picLocks noChangeAspect="1" noChangeArrowheads="1"/>
          </p:cNvPicPr>
          <p:nvPr>
            <p:ph sz="half" idx="2"/>
          </p:nvPr>
        </p:nvPicPr>
        <p:blipFill>
          <a:blip r:embed="rId2" cstate="print"/>
          <a:srcRect/>
          <a:stretch>
            <a:fillRect/>
          </a:stretch>
        </p:blipFill>
        <p:spPr>
          <a:xfrm>
            <a:off x="3819525" y="2552700"/>
            <a:ext cx="2122488" cy="2436813"/>
          </a:xfrm>
          <a:noFill/>
        </p:spPr>
      </p:pic>
      <p:pic>
        <p:nvPicPr>
          <p:cNvPr id="90116" name="Picture 4" descr="marmitte"/>
          <p:cNvPicPr>
            <a:picLocks noChangeAspect="1" noChangeArrowheads="1" noCrop="1"/>
          </p:cNvPicPr>
          <p:nvPr/>
        </p:nvPicPr>
        <p:blipFill>
          <a:blip r:embed="rId3" cstate="print"/>
          <a:srcRect/>
          <a:stretch>
            <a:fillRect/>
          </a:stretch>
        </p:blipFill>
        <p:spPr bwMode="auto">
          <a:xfrm>
            <a:off x="1547813" y="2781300"/>
            <a:ext cx="2882900" cy="2711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219075" y="227013"/>
            <a:ext cx="6513513" cy="1143000"/>
          </a:xfrm>
        </p:spPr>
        <p:txBody>
          <a:bodyPr/>
          <a:lstStyle/>
          <a:p>
            <a:pPr algn="ctr" eaLnBrk="1" hangingPunct="1"/>
            <a:r>
              <a:rPr lang="fr-FR" sz="3600" b="1" smtClean="0"/>
              <a:t>Acidose</a:t>
            </a:r>
          </a:p>
        </p:txBody>
      </p:sp>
      <p:sp>
        <p:nvSpPr>
          <p:cNvPr id="92163" name="Rectangle 3"/>
          <p:cNvSpPr>
            <a:spLocks noGrp="1" noChangeArrowheads="1"/>
          </p:cNvSpPr>
          <p:nvPr>
            <p:ph type="body" idx="1"/>
          </p:nvPr>
        </p:nvSpPr>
        <p:spPr/>
        <p:txBody>
          <a:bodyPr/>
          <a:lstStyle/>
          <a:p>
            <a:pPr eaLnBrk="1" hangingPunct="1"/>
            <a:endParaRPr lang="fr-FR" smtClean="0"/>
          </a:p>
          <a:p>
            <a:pPr eaLnBrk="1" hangingPunct="1"/>
            <a:r>
              <a:rPr lang="fr-FR" smtClean="0"/>
              <a:t>Alkalizing diet :   végétables </a:t>
            </a:r>
          </a:p>
          <a:p>
            <a:pPr eaLnBrk="1" hangingPunct="1">
              <a:buFontTx/>
              <a:buNone/>
            </a:pPr>
            <a:endParaRPr lang="fr-FR" smtClean="0"/>
          </a:p>
          <a:p>
            <a:pPr eaLnBrk="1" hangingPunct="1"/>
            <a:r>
              <a:rPr lang="fr-FR" smtClean="0"/>
              <a:t>Acidose: Viandes laitage  </a:t>
            </a:r>
          </a:p>
          <a:p>
            <a:pPr eaLnBrk="1" hangingPunct="1"/>
            <a:endParaRPr lang="fr-FR"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219075" y="227013"/>
            <a:ext cx="6800850" cy="1143000"/>
          </a:xfrm>
        </p:spPr>
        <p:txBody>
          <a:bodyPr/>
          <a:lstStyle/>
          <a:p>
            <a:pPr eaLnBrk="1" hangingPunct="1"/>
            <a:r>
              <a:rPr lang="fr-FR" sz="3600" u="sng" smtClean="0">
                <a:solidFill>
                  <a:srgbClr val="006699"/>
                </a:solidFill>
              </a:rPr>
              <a:t>Acides gras polyinsaturés </a:t>
            </a:r>
          </a:p>
        </p:txBody>
      </p:sp>
      <p:pic>
        <p:nvPicPr>
          <p:cNvPr id="94211" name="Picture 6" descr="15"/>
          <p:cNvPicPr>
            <a:picLocks noChangeAspect="1" noChangeArrowheads="1"/>
          </p:cNvPicPr>
          <p:nvPr>
            <p:ph sz="half" idx="2"/>
          </p:nvPr>
        </p:nvPicPr>
        <p:blipFill>
          <a:blip r:embed="rId2" cstate="print"/>
          <a:srcRect/>
          <a:stretch>
            <a:fillRect/>
          </a:stretch>
        </p:blipFill>
        <p:spPr>
          <a:xfrm>
            <a:off x="2700338" y="1557338"/>
            <a:ext cx="2998787" cy="4497387"/>
          </a:xfr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WordArt 2"/>
          <p:cNvSpPr>
            <a:spLocks noChangeArrowheads="1" noChangeShapeType="1" noTextEdit="1"/>
          </p:cNvSpPr>
          <p:nvPr/>
        </p:nvSpPr>
        <p:spPr bwMode="auto">
          <a:xfrm>
            <a:off x="2987675" y="260350"/>
            <a:ext cx="3455988" cy="647700"/>
          </a:xfrm>
          <a:prstGeom prst="rect">
            <a:avLst/>
          </a:prstGeom>
        </p:spPr>
        <p:txBody>
          <a:bodyPr wrap="none" fromWordArt="1">
            <a:prstTxWarp prst="textPlain">
              <a:avLst>
                <a:gd name="adj" fmla="val 50000"/>
              </a:avLst>
            </a:prstTxWarp>
          </a:bodyPr>
          <a:lstStyle/>
          <a:p>
            <a:pPr algn="ctr"/>
            <a:r>
              <a:rPr lang="fr-FR" sz="3600" b="1" kern="10">
                <a:ln w="9525">
                  <a:noFill/>
                  <a:round/>
                  <a:headEnd/>
                  <a:tailEnd/>
                </a:ln>
                <a:gradFill rotWithShape="1">
                  <a:gsLst>
                    <a:gs pos="0">
                      <a:srgbClr val="001800"/>
                    </a:gs>
                    <a:gs pos="50000">
                      <a:srgbClr val="003300"/>
                    </a:gs>
                    <a:gs pos="100000">
                      <a:srgbClr val="001800"/>
                    </a:gs>
                  </a:gsLst>
                  <a:lin ang="5400000" scaled="1"/>
                </a:gradFill>
                <a:effectLst>
                  <a:outerShdw dist="35921" dir="2700000" algn="ctr" rotWithShape="0">
                    <a:srgbClr val="C0C0C0">
                      <a:alpha val="79999"/>
                    </a:srgbClr>
                  </a:outerShdw>
                </a:effectLst>
                <a:latin typeface="Comic Sans MS"/>
              </a:rPr>
              <a:t>Oleuropein</a:t>
            </a:r>
          </a:p>
        </p:txBody>
      </p:sp>
      <p:graphicFrame>
        <p:nvGraphicFramePr>
          <p:cNvPr id="1026" name="Object 3"/>
          <p:cNvGraphicFramePr>
            <a:graphicFrameLocks noChangeAspect="1"/>
          </p:cNvGraphicFramePr>
          <p:nvPr/>
        </p:nvGraphicFramePr>
        <p:xfrm>
          <a:off x="1979613" y="1484313"/>
          <a:ext cx="5329237" cy="4537075"/>
        </p:xfrm>
        <a:graphic>
          <a:graphicData uri="http://schemas.openxmlformats.org/presentationml/2006/ole">
            <p:oleObj spid="_x0000_s1026" name="Bitmap Image" r:id="rId3" imgW="2962689" imgH="3104762" progId="Paint.Picture">
              <p:embed/>
            </p:oleObj>
          </a:graphicData>
        </a:graphic>
      </p:graphicFrame>
      <p:sp>
        <p:nvSpPr>
          <p:cNvPr id="1028" name="Line 4"/>
          <p:cNvSpPr>
            <a:spLocks noChangeShapeType="1"/>
          </p:cNvSpPr>
          <p:nvPr/>
        </p:nvSpPr>
        <p:spPr bwMode="auto">
          <a:xfrm>
            <a:off x="2916238" y="908050"/>
            <a:ext cx="3384550" cy="0"/>
          </a:xfrm>
          <a:prstGeom prst="line">
            <a:avLst/>
          </a:prstGeom>
          <a:noFill/>
          <a:ln w="76200">
            <a:solidFill>
              <a:srgbClr val="003300"/>
            </a:solidFill>
            <a:round/>
            <a:headEnd/>
            <a:tailEnd/>
          </a:ln>
        </p:spPr>
        <p:txBody>
          <a:bodyPr/>
          <a:lstStyle/>
          <a:p>
            <a:endParaRPr lang="fr-FR"/>
          </a:p>
        </p:txBody>
      </p:sp>
      <p:pic>
        <p:nvPicPr>
          <p:cNvPr id="1029" name="Picture 5" descr="olives-dish1"/>
          <p:cNvPicPr>
            <a:picLocks noChangeAspect="1" noChangeArrowheads="1"/>
          </p:cNvPicPr>
          <p:nvPr/>
        </p:nvPicPr>
        <p:blipFill>
          <a:blip r:embed="rId4" cstate="print"/>
          <a:srcRect/>
          <a:stretch>
            <a:fillRect/>
          </a:stretch>
        </p:blipFill>
        <p:spPr bwMode="auto">
          <a:xfrm>
            <a:off x="395288" y="4652963"/>
            <a:ext cx="2808287" cy="1770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sz="quarter"/>
          </p:nvPr>
        </p:nvSpPr>
        <p:spPr>
          <a:xfrm>
            <a:off x="971550" y="333375"/>
            <a:ext cx="6369050" cy="609600"/>
          </a:xfrm>
        </p:spPr>
        <p:txBody>
          <a:bodyPr/>
          <a:lstStyle/>
          <a:p>
            <a:pPr algn="ctr" eaLnBrk="1" hangingPunct="1"/>
            <a:r>
              <a:rPr lang="fr-FR" sz="3600" b="1" smtClean="0">
                <a:solidFill>
                  <a:schemeClr val="tx1"/>
                </a:solidFill>
              </a:rPr>
              <a:t>w</a:t>
            </a:r>
            <a:r>
              <a:rPr lang="fr-FR" sz="3600" b="1" baseline="-25000" smtClean="0">
                <a:solidFill>
                  <a:schemeClr val="tx1"/>
                </a:solidFill>
              </a:rPr>
              <a:t>3</a:t>
            </a:r>
          </a:p>
        </p:txBody>
      </p:sp>
      <p:pic>
        <p:nvPicPr>
          <p:cNvPr id="95235" name="Picture 3" descr="Brown-Flax-Seed"/>
          <p:cNvPicPr>
            <a:picLocks noChangeAspect="1" noChangeArrowheads="1"/>
          </p:cNvPicPr>
          <p:nvPr>
            <p:ph sz="quarter" idx="2"/>
          </p:nvPr>
        </p:nvPicPr>
        <p:blipFill>
          <a:blip r:embed="rId2" cstate="print"/>
          <a:srcRect/>
          <a:stretch>
            <a:fillRect/>
          </a:stretch>
        </p:blipFill>
        <p:spPr>
          <a:xfrm>
            <a:off x="900113" y="1196975"/>
            <a:ext cx="2665412" cy="2362200"/>
          </a:xfrm>
          <a:noFill/>
        </p:spPr>
      </p:pic>
      <p:pic>
        <p:nvPicPr>
          <p:cNvPr id="95236" name="Picture 4" descr="sesame"/>
          <p:cNvPicPr>
            <a:picLocks noChangeAspect="1" noChangeArrowheads="1"/>
          </p:cNvPicPr>
          <p:nvPr>
            <p:ph sz="quarter" idx="3"/>
          </p:nvPr>
        </p:nvPicPr>
        <p:blipFill>
          <a:blip r:embed="rId3" cstate="print"/>
          <a:srcRect/>
          <a:stretch>
            <a:fillRect/>
          </a:stretch>
        </p:blipFill>
        <p:spPr>
          <a:xfrm>
            <a:off x="827088" y="4005263"/>
            <a:ext cx="2714625" cy="2257425"/>
          </a:xfrm>
          <a:noFill/>
        </p:spPr>
      </p:pic>
      <p:pic>
        <p:nvPicPr>
          <p:cNvPr id="95237" name="Picture 5" descr="fish"/>
          <p:cNvPicPr>
            <a:picLocks noChangeAspect="1" noChangeArrowheads="1"/>
          </p:cNvPicPr>
          <p:nvPr>
            <p:ph sz="quarter" idx="4"/>
          </p:nvPr>
        </p:nvPicPr>
        <p:blipFill>
          <a:blip r:embed="rId4" cstate="print"/>
          <a:srcRect/>
          <a:stretch>
            <a:fillRect/>
          </a:stretch>
        </p:blipFill>
        <p:spPr>
          <a:xfrm>
            <a:off x="4500563" y="4076700"/>
            <a:ext cx="2590800" cy="2147888"/>
          </a:xfrm>
          <a:noFill/>
        </p:spPr>
      </p:pic>
      <p:pic>
        <p:nvPicPr>
          <p:cNvPr id="95238" name="Picture 7" descr="Walnut"/>
          <p:cNvPicPr>
            <a:picLocks noChangeAspect="1" noChangeArrowheads="1"/>
          </p:cNvPicPr>
          <p:nvPr>
            <p:ph sz="quarter" idx="1"/>
          </p:nvPr>
        </p:nvPicPr>
        <p:blipFill>
          <a:blip r:embed="rId5" cstate="print"/>
          <a:srcRect/>
          <a:stretch>
            <a:fillRect/>
          </a:stretch>
        </p:blipFill>
        <p:spPr>
          <a:xfrm>
            <a:off x="4500563" y="1125538"/>
            <a:ext cx="2520950" cy="2376487"/>
          </a:xfrm>
          <a:noFill/>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pPr algn="ctr" eaLnBrk="1" hangingPunct="1"/>
            <a:r>
              <a:rPr lang="fr-FR" smtClean="0"/>
              <a:t>Le lin </a:t>
            </a:r>
          </a:p>
        </p:txBody>
      </p:sp>
      <p:sp>
        <p:nvSpPr>
          <p:cNvPr id="96259" name="Rectangle 3"/>
          <p:cNvSpPr>
            <a:spLocks noGrp="1" noChangeArrowheads="1"/>
          </p:cNvSpPr>
          <p:nvPr>
            <p:ph type="body" sz="half" idx="1"/>
          </p:nvPr>
        </p:nvSpPr>
        <p:spPr>
          <a:xfrm>
            <a:off x="250825" y="1989138"/>
            <a:ext cx="5245100" cy="3311525"/>
          </a:xfrm>
        </p:spPr>
        <p:txBody>
          <a:bodyPr/>
          <a:lstStyle/>
          <a:p>
            <a:pPr eaLnBrk="1" hangingPunct="1"/>
            <a:r>
              <a:rPr lang="fr-FR" sz="2800" smtClean="0"/>
              <a:t>  W3</a:t>
            </a:r>
          </a:p>
          <a:p>
            <a:pPr eaLnBrk="1" hangingPunct="1">
              <a:buFontTx/>
              <a:buNone/>
            </a:pPr>
            <a:endParaRPr lang="fr-FR" sz="2800" smtClean="0"/>
          </a:p>
          <a:p>
            <a:pPr eaLnBrk="1" hangingPunct="1">
              <a:buFontTx/>
              <a:buNone/>
            </a:pPr>
            <a:r>
              <a:rPr lang="fr-FR" sz="2800" smtClean="0"/>
              <a:t>Delta-6desturase  </a:t>
            </a:r>
          </a:p>
          <a:p>
            <a:pPr eaLnBrk="1" hangingPunct="1">
              <a:buFontTx/>
              <a:buNone/>
            </a:pPr>
            <a:r>
              <a:rPr lang="fr-FR" sz="2800" smtClean="0"/>
              <a:t>  </a:t>
            </a:r>
          </a:p>
          <a:p>
            <a:pPr eaLnBrk="1" hangingPunct="1">
              <a:buFontTx/>
              <a:buNone/>
            </a:pPr>
            <a:r>
              <a:rPr lang="fr-FR" sz="2800" smtClean="0"/>
              <a:t>Homocystein  + Prostaglandin </a:t>
            </a:r>
          </a:p>
          <a:p>
            <a:pPr eaLnBrk="1" hangingPunct="1">
              <a:buFontTx/>
              <a:buNone/>
            </a:pPr>
            <a:endParaRPr lang="fr-FR" sz="2800" smtClean="0"/>
          </a:p>
          <a:p>
            <a:pPr eaLnBrk="1" hangingPunct="1">
              <a:buFontTx/>
              <a:buNone/>
            </a:pPr>
            <a:endParaRPr lang="fr-FR" sz="2800" smtClean="0"/>
          </a:p>
        </p:txBody>
      </p:sp>
      <p:pic>
        <p:nvPicPr>
          <p:cNvPr id="96260" name="Picture 5" descr="man%2520heart%2520attack">
            <a:hlinkClick r:id="rId2"/>
          </p:cNvPr>
          <p:cNvPicPr>
            <a:picLocks noChangeAspect="1" noChangeArrowheads="1"/>
          </p:cNvPicPr>
          <p:nvPr>
            <p:ph sz="half" idx="2"/>
          </p:nvPr>
        </p:nvPicPr>
        <p:blipFill>
          <a:blip r:embed="rId3" cstate="print"/>
          <a:srcRect/>
          <a:stretch>
            <a:fillRect/>
          </a:stretch>
        </p:blipFill>
        <p:spPr>
          <a:xfrm>
            <a:off x="5708650" y="1341438"/>
            <a:ext cx="2735263" cy="4103687"/>
          </a:xfrm>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pPr algn="ctr" eaLnBrk="1" hangingPunct="1"/>
            <a:r>
              <a:rPr lang="fr-FR" u="sng" smtClean="0"/>
              <a:t>omega-3</a:t>
            </a:r>
          </a:p>
        </p:txBody>
      </p:sp>
      <p:pic>
        <p:nvPicPr>
          <p:cNvPr id="97283" name="Picture 3" descr="salmon-2"/>
          <p:cNvPicPr>
            <a:picLocks noChangeAspect="1" noChangeArrowheads="1"/>
          </p:cNvPicPr>
          <p:nvPr>
            <p:ph idx="1"/>
          </p:nvPr>
        </p:nvPicPr>
        <p:blipFill>
          <a:blip r:embed="rId2" cstate="print"/>
          <a:srcRect/>
          <a:stretch>
            <a:fillRect/>
          </a:stretch>
        </p:blipFill>
        <p:spPr>
          <a:xfrm>
            <a:off x="2146300" y="2200275"/>
            <a:ext cx="3503613" cy="3027363"/>
          </a:xfr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eaLnBrk="1" hangingPunct="1"/>
            <a:r>
              <a:rPr lang="fr-FR" u="sng" smtClean="0">
                <a:solidFill>
                  <a:schemeClr val="tx1"/>
                </a:solidFill>
              </a:rPr>
              <a:t>Potassium</a:t>
            </a:r>
          </a:p>
        </p:txBody>
      </p:sp>
      <p:pic>
        <p:nvPicPr>
          <p:cNvPr id="98307" name="Picture 3" descr="legume55"/>
          <p:cNvPicPr>
            <a:picLocks noChangeAspect="1" noChangeArrowheads="1"/>
          </p:cNvPicPr>
          <p:nvPr>
            <p:ph sz="half" idx="2"/>
          </p:nvPr>
        </p:nvPicPr>
        <p:blipFill>
          <a:blip r:embed="rId2" cstate="print"/>
          <a:srcRect/>
          <a:stretch>
            <a:fillRect/>
          </a:stretch>
        </p:blipFill>
        <p:spPr>
          <a:xfrm>
            <a:off x="3563938" y="0"/>
            <a:ext cx="4038600" cy="3028950"/>
          </a:xfrm>
          <a:noFill/>
        </p:spPr>
      </p:pic>
      <p:pic>
        <p:nvPicPr>
          <p:cNvPr id="98308" name="Picture 4" descr="opuntia"/>
          <p:cNvPicPr>
            <a:picLocks noChangeAspect="1" noChangeArrowheads="1"/>
          </p:cNvPicPr>
          <p:nvPr>
            <p:ph sz="half" idx="1"/>
          </p:nvPr>
        </p:nvPicPr>
        <p:blipFill>
          <a:blip r:embed="rId3" cstate="print"/>
          <a:srcRect/>
          <a:stretch>
            <a:fillRect/>
          </a:stretch>
        </p:blipFill>
        <p:spPr>
          <a:xfrm>
            <a:off x="611188" y="3141663"/>
            <a:ext cx="4038600" cy="3028950"/>
          </a:xfrm>
          <a:noFill/>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algn="ctr" eaLnBrk="1" hangingPunct="1"/>
            <a:r>
              <a:rPr lang="fr-FR" u="sng" smtClean="0">
                <a:solidFill>
                  <a:schemeClr val="tx1"/>
                </a:solidFill>
              </a:rPr>
              <a:t>Fibres Alimentaires</a:t>
            </a:r>
          </a:p>
        </p:txBody>
      </p:sp>
      <p:sp>
        <p:nvSpPr>
          <p:cNvPr id="99331" name="Rectangle 3"/>
          <p:cNvSpPr>
            <a:spLocks noGrp="1" noChangeArrowheads="1"/>
          </p:cNvSpPr>
          <p:nvPr>
            <p:ph type="body" sz="half" idx="1"/>
          </p:nvPr>
        </p:nvSpPr>
        <p:spPr>
          <a:xfrm>
            <a:off x="0" y="1773238"/>
            <a:ext cx="7704138" cy="2592387"/>
          </a:xfrm>
        </p:spPr>
        <p:txBody>
          <a:bodyPr/>
          <a:lstStyle/>
          <a:p>
            <a:pPr algn="just" eaLnBrk="1" hangingPunct="1">
              <a:buClr>
                <a:srgbClr val="000000"/>
              </a:buClr>
              <a:buFont typeface="Wingdings" pitchFamily="2" charset="2"/>
              <a:buChar char="§"/>
            </a:pPr>
            <a:r>
              <a:rPr lang="fr-FR" sz="2800" smtClean="0">
                <a:solidFill>
                  <a:srgbClr val="CC3300"/>
                </a:solidFill>
              </a:rPr>
              <a:t>Réduisent le cholesterol dans le sang. </a:t>
            </a:r>
          </a:p>
          <a:p>
            <a:pPr algn="just" eaLnBrk="1" hangingPunct="1">
              <a:buClr>
                <a:srgbClr val="000000"/>
              </a:buClr>
              <a:buFont typeface="Wingdings" pitchFamily="2" charset="2"/>
              <a:buChar char="§"/>
            </a:pPr>
            <a:r>
              <a:rPr lang="fr-FR" sz="2800" smtClean="0">
                <a:solidFill>
                  <a:srgbClr val="CC3300"/>
                </a:solidFill>
              </a:rPr>
              <a:t>Teneur élevée en Fibres évite les maladies cardiovasculaires</a:t>
            </a:r>
            <a:r>
              <a:rPr lang="fr-FR" sz="2800" smtClean="0"/>
              <a:t>. </a:t>
            </a:r>
          </a:p>
          <a:p>
            <a:pPr algn="just" eaLnBrk="1" hangingPunct="1">
              <a:buFontTx/>
              <a:buNone/>
            </a:pPr>
            <a:endParaRPr lang="fr-FR" sz="2800" smtClean="0"/>
          </a:p>
        </p:txBody>
      </p:sp>
      <p:pic>
        <p:nvPicPr>
          <p:cNvPr id="99332" name="Picture 4" descr="medium_image0003"/>
          <p:cNvPicPr>
            <a:picLocks noChangeAspect="1" noChangeArrowheads="1"/>
          </p:cNvPicPr>
          <p:nvPr>
            <p:ph sz="quarter" idx="3"/>
          </p:nvPr>
        </p:nvPicPr>
        <p:blipFill>
          <a:blip r:embed="rId2" cstate="print"/>
          <a:srcRect/>
          <a:stretch>
            <a:fillRect/>
          </a:stretch>
        </p:blipFill>
        <p:spPr>
          <a:xfrm>
            <a:off x="468313" y="4292600"/>
            <a:ext cx="2262187" cy="1901825"/>
          </a:xfrm>
          <a:noFill/>
        </p:spPr>
      </p:pic>
      <p:pic>
        <p:nvPicPr>
          <p:cNvPr id="99333" name="Picture 5" descr="carob1"/>
          <p:cNvPicPr>
            <a:picLocks noChangeAspect="1" noChangeArrowheads="1"/>
          </p:cNvPicPr>
          <p:nvPr>
            <p:ph sz="quarter" idx="2"/>
          </p:nvPr>
        </p:nvPicPr>
        <p:blipFill>
          <a:blip r:embed="rId3" cstate="print"/>
          <a:srcRect/>
          <a:stretch>
            <a:fillRect/>
          </a:stretch>
        </p:blipFill>
        <p:spPr>
          <a:xfrm>
            <a:off x="4859338" y="4221163"/>
            <a:ext cx="2327275" cy="2144712"/>
          </a:xfrm>
          <a:noFill/>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algn="ctr" eaLnBrk="1" hangingPunct="1"/>
            <a:r>
              <a:rPr lang="fr-FR" smtClean="0"/>
              <a:t>Caroubier </a:t>
            </a:r>
          </a:p>
        </p:txBody>
      </p:sp>
      <p:sp>
        <p:nvSpPr>
          <p:cNvPr id="100355" name="Rectangle 3"/>
          <p:cNvSpPr>
            <a:spLocks noGrp="1" noChangeArrowheads="1"/>
          </p:cNvSpPr>
          <p:nvPr>
            <p:ph type="body" idx="1"/>
          </p:nvPr>
        </p:nvSpPr>
        <p:spPr>
          <a:xfrm>
            <a:off x="1331913" y="1628775"/>
            <a:ext cx="5316537" cy="4497388"/>
          </a:xfrm>
        </p:spPr>
        <p:txBody>
          <a:bodyPr/>
          <a:lstStyle/>
          <a:p>
            <a:pPr eaLnBrk="1" hangingPunct="1"/>
            <a:endParaRPr lang="fr-FR" smtClean="0"/>
          </a:p>
          <a:p>
            <a:pPr eaLnBrk="1" hangingPunct="1"/>
            <a:r>
              <a:rPr lang="fr-FR" smtClean="0"/>
              <a:t>B6 </a:t>
            </a:r>
          </a:p>
          <a:p>
            <a:pPr eaLnBrk="1" hangingPunct="1"/>
            <a:r>
              <a:rPr lang="fr-FR" smtClean="0"/>
              <a:t>Postprandial hypergly</a:t>
            </a:r>
          </a:p>
          <a:p>
            <a:pPr eaLnBrk="1" hangingPunct="1"/>
            <a:r>
              <a:rPr lang="fr-FR" smtClean="0"/>
              <a:t>Ghreline </a:t>
            </a:r>
          </a:p>
          <a:p>
            <a:pPr eaLnBrk="1" hangingPunct="1"/>
            <a:r>
              <a:rPr lang="fr-FR" smtClean="0"/>
              <a:t>Cu  </a:t>
            </a:r>
          </a:p>
          <a:p>
            <a:pPr eaLnBrk="1" hangingPunct="1"/>
            <a:r>
              <a:rPr lang="fr-FR" smtClean="0"/>
              <a:t> K</a:t>
            </a:r>
          </a:p>
          <a:p>
            <a:pPr eaLnBrk="1" hangingPunct="1"/>
            <a:endParaRPr lang="fr-FR" smtClean="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Dattes_Zahidi">
            <a:hlinkClick r:id="rId2"/>
          </p:cNvPr>
          <p:cNvPicPr>
            <a:picLocks noChangeAspect="1" noChangeArrowheads="1"/>
          </p:cNvPicPr>
          <p:nvPr/>
        </p:nvPicPr>
        <p:blipFill>
          <a:blip r:embed="rId3" cstate="print"/>
          <a:srcRect/>
          <a:stretch>
            <a:fillRect/>
          </a:stretch>
        </p:blipFill>
        <p:spPr bwMode="auto">
          <a:xfrm>
            <a:off x="2268538" y="1773238"/>
            <a:ext cx="3887787" cy="38877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a:off x="3924300" y="260350"/>
            <a:ext cx="3529013" cy="898525"/>
          </a:xfrm>
        </p:spPr>
        <p:txBody>
          <a:bodyPr/>
          <a:lstStyle/>
          <a:p>
            <a:pPr algn="ctr" eaLnBrk="1" hangingPunct="1"/>
            <a:r>
              <a:rPr lang="fr-FR" u="sng" smtClean="0">
                <a:solidFill>
                  <a:srgbClr val="009900"/>
                </a:solidFill>
              </a:rPr>
              <a:t>Flavonoids</a:t>
            </a:r>
          </a:p>
        </p:txBody>
      </p:sp>
      <p:pic>
        <p:nvPicPr>
          <p:cNvPr id="102403" name="Picture 15" descr="MammaEarth%20Olive%20Leaf%20Extract%20oleuropein%20bl2"/>
          <p:cNvPicPr>
            <a:picLocks noChangeAspect="1" noChangeArrowheads="1"/>
          </p:cNvPicPr>
          <p:nvPr>
            <p:ph sz="half" idx="1"/>
          </p:nvPr>
        </p:nvPicPr>
        <p:blipFill>
          <a:blip r:embed="rId2" cstate="print"/>
          <a:srcRect/>
          <a:stretch>
            <a:fillRect/>
          </a:stretch>
        </p:blipFill>
        <p:spPr>
          <a:xfrm>
            <a:off x="1547813" y="2924175"/>
            <a:ext cx="2952750" cy="3098800"/>
          </a:xfrm>
          <a:noFill/>
        </p:spPr>
      </p:pic>
      <p:pic>
        <p:nvPicPr>
          <p:cNvPr id="102405" name="Picture 7" descr="tea_wand"/>
          <p:cNvPicPr>
            <a:picLocks noChangeAspect="1" noChangeArrowheads="1"/>
          </p:cNvPicPr>
          <p:nvPr/>
        </p:nvPicPr>
        <p:blipFill>
          <a:blip r:embed="rId3" cstate="print"/>
          <a:srcRect/>
          <a:stretch>
            <a:fillRect/>
          </a:stretch>
        </p:blipFill>
        <p:spPr bwMode="auto">
          <a:xfrm>
            <a:off x="4787900" y="1196975"/>
            <a:ext cx="2398713" cy="3024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3"/>
          <p:cNvSpPr>
            <a:spLocks noGrp="1" noChangeArrowheads="1"/>
          </p:cNvSpPr>
          <p:nvPr>
            <p:ph type="body" idx="4294967295"/>
          </p:nvPr>
        </p:nvSpPr>
        <p:spPr>
          <a:xfrm>
            <a:off x="323850" y="549275"/>
            <a:ext cx="7386638" cy="5975350"/>
          </a:xfrm>
        </p:spPr>
        <p:txBody>
          <a:bodyPr/>
          <a:lstStyle/>
          <a:p>
            <a:pPr eaLnBrk="1" hangingPunct="1">
              <a:buFontTx/>
              <a:buNone/>
            </a:pPr>
            <a:endParaRPr lang="fr-FR" smtClean="0"/>
          </a:p>
        </p:txBody>
      </p:sp>
      <p:pic>
        <p:nvPicPr>
          <p:cNvPr id="150531" name="Picture 5" descr="tomato">
            <a:hlinkClick r:id="rId2"/>
          </p:cNvPr>
          <p:cNvPicPr>
            <a:picLocks noChangeAspect="1" noChangeArrowheads="1"/>
          </p:cNvPicPr>
          <p:nvPr/>
        </p:nvPicPr>
        <p:blipFill>
          <a:blip r:embed="rId3" cstate="print"/>
          <a:srcRect/>
          <a:stretch>
            <a:fillRect/>
          </a:stretch>
        </p:blipFill>
        <p:spPr bwMode="auto">
          <a:xfrm>
            <a:off x="827088" y="692150"/>
            <a:ext cx="2292350" cy="2413000"/>
          </a:xfrm>
          <a:prstGeom prst="rect">
            <a:avLst/>
          </a:prstGeom>
          <a:noFill/>
          <a:ln w="9525">
            <a:noFill/>
            <a:miter lim="800000"/>
            <a:headEnd/>
            <a:tailEnd/>
          </a:ln>
        </p:spPr>
      </p:pic>
      <p:pic>
        <p:nvPicPr>
          <p:cNvPr id="150532" name="Picture 7" descr="potato">
            <a:hlinkClick r:id="rId4"/>
          </p:cNvPr>
          <p:cNvPicPr>
            <a:picLocks noChangeAspect="1" noChangeArrowheads="1"/>
          </p:cNvPicPr>
          <p:nvPr/>
        </p:nvPicPr>
        <p:blipFill>
          <a:blip r:embed="rId5" cstate="print"/>
          <a:srcRect/>
          <a:stretch>
            <a:fillRect/>
          </a:stretch>
        </p:blipFill>
        <p:spPr bwMode="auto">
          <a:xfrm>
            <a:off x="4284663" y="620713"/>
            <a:ext cx="2952750" cy="2224087"/>
          </a:xfrm>
          <a:prstGeom prst="rect">
            <a:avLst/>
          </a:prstGeom>
          <a:noFill/>
          <a:ln w="9525">
            <a:noFill/>
            <a:miter lim="800000"/>
            <a:headEnd/>
            <a:tailEnd/>
          </a:ln>
        </p:spPr>
      </p:pic>
      <p:pic>
        <p:nvPicPr>
          <p:cNvPr id="150533" name="Picture 9" descr="istock_000005797543eggplant">
            <a:hlinkClick r:id="rId6"/>
          </p:cNvPr>
          <p:cNvPicPr>
            <a:picLocks noChangeAspect="1" noChangeArrowheads="1"/>
          </p:cNvPicPr>
          <p:nvPr/>
        </p:nvPicPr>
        <p:blipFill>
          <a:blip r:embed="rId7" cstate="print"/>
          <a:srcRect/>
          <a:stretch>
            <a:fillRect/>
          </a:stretch>
        </p:blipFill>
        <p:spPr bwMode="auto">
          <a:xfrm>
            <a:off x="684213" y="3213100"/>
            <a:ext cx="2519362" cy="2478088"/>
          </a:xfrm>
          <a:prstGeom prst="rect">
            <a:avLst/>
          </a:prstGeom>
          <a:noFill/>
          <a:ln w="9525">
            <a:noFill/>
            <a:miter lim="800000"/>
            <a:headEnd/>
            <a:tailEnd/>
          </a:ln>
        </p:spPr>
      </p:pic>
      <p:pic>
        <p:nvPicPr>
          <p:cNvPr id="150534" name="Picture 11" descr="cut-pepper">
            <a:hlinkClick r:id="rId8"/>
          </p:cNvPr>
          <p:cNvPicPr>
            <a:picLocks noChangeAspect="1" noChangeArrowheads="1"/>
          </p:cNvPicPr>
          <p:nvPr/>
        </p:nvPicPr>
        <p:blipFill>
          <a:blip r:embed="rId9" cstate="print"/>
          <a:srcRect/>
          <a:stretch>
            <a:fillRect/>
          </a:stretch>
        </p:blipFill>
        <p:spPr bwMode="auto">
          <a:xfrm>
            <a:off x="3851275" y="3068638"/>
            <a:ext cx="3600450" cy="2409825"/>
          </a:xfrm>
          <a:prstGeom prst="rect">
            <a:avLst/>
          </a:prstGeom>
          <a:noFill/>
          <a:ln w="9525">
            <a:noFill/>
            <a:miter lim="800000"/>
            <a:headEnd/>
            <a:tailEnd/>
          </a:ln>
        </p:spPr>
      </p:pic>
      <p:sp>
        <p:nvSpPr>
          <p:cNvPr id="150535" name="Line 7"/>
          <p:cNvSpPr>
            <a:spLocks noChangeShapeType="1"/>
          </p:cNvSpPr>
          <p:nvPr/>
        </p:nvSpPr>
        <p:spPr bwMode="auto">
          <a:xfrm>
            <a:off x="755650" y="765175"/>
            <a:ext cx="6911975" cy="5616575"/>
          </a:xfrm>
          <a:prstGeom prst="line">
            <a:avLst/>
          </a:prstGeom>
          <a:noFill/>
          <a:ln w="9525">
            <a:solidFill>
              <a:schemeClr val="tx1"/>
            </a:solidFill>
            <a:round/>
            <a:headEnd/>
            <a:tailEnd/>
          </a:ln>
          <a:effectLst/>
        </p:spPr>
        <p:txBody>
          <a:bodyPr/>
          <a:lstStyle/>
          <a:p>
            <a:endParaRPr lang="fr-FR"/>
          </a:p>
        </p:txBody>
      </p:sp>
      <p:sp>
        <p:nvSpPr>
          <p:cNvPr id="150536" name="Line 8"/>
          <p:cNvSpPr>
            <a:spLocks noChangeShapeType="1"/>
          </p:cNvSpPr>
          <p:nvPr/>
        </p:nvSpPr>
        <p:spPr bwMode="auto">
          <a:xfrm flipH="1">
            <a:off x="468313" y="549275"/>
            <a:ext cx="7199312" cy="5832475"/>
          </a:xfrm>
          <a:prstGeom prst="line">
            <a:avLst/>
          </a:prstGeom>
          <a:noFill/>
          <a:ln w="9525">
            <a:solidFill>
              <a:schemeClr val="tx1"/>
            </a:solidFill>
            <a:round/>
            <a:headEnd/>
            <a:tailEnd/>
          </a:ln>
          <a:effectLst/>
        </p:spPr>
        <p:txBody>
          <a:bodyPr/>
          <a:lstStyle/>
          <a:p>
            <a:endParaRPr lang="fr-F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olive">
            <a:hlinkClick r:id="rId2"/>
          </p:cNvPr>
          <p:cNvPicPr>
            <a:picLocks noChangeAspect="1" noChangeArrowheads="1"/>
          </p:cNvPicPr>
          <p:nvPr>
            <p:ph sz="quarter" idx="1"/>
          </p:nvPr>
        </p:nvPicPr>
        <p:blipFill>
          <a:blip r:embed="rId3" cstate="print"/>
          <a:srcRect/>
          <a:stretch>
            <a:fillRect/>
          </a:stretch>
        </p:blipFill>
        <p:spPr>
          <a:xfrm>
            <a:off x="611188" y="638175"/>
            <a:ext cx="3168650" cy="2387600"/>
          </a:xfrm>
        </p:spPr>
      </p:pic>
      <p:pic>
        <p:nvPicPr>
          <p:cNvPr id="103427" name="Picture 3" descr="Ginger">
            <a:hlinkClick r:id="rId4"/>
          </p:cNvPr>
          <p:cNvPicPr>
            <a:picLocks noChangeAspect="1" noChangeArrowheads="1"/>
          </p:cNvPicPr>
          <p:nvPr>
            <p:ph sz="quarter" idx="3"/>
          </p:nvPr>
        </p:nvPicPr>
        <p:blipFill>
          <a:blip r:embed="rId5" cstate="print"/>
          <a:srcRect/>
          <a:stretch>
            <a:fillRect/>
          </a:stretch>
        </p:blipFill>
        <p:spPr>
          <a:xfrm>
            <a:off x="611188" y="3455988"/>
            <a:ext cx="3024187" cy="2516187"/>
          </a:xfrm>
        </p:spPr>
      </p:pic>
      <p:pic>
        <p:nvPicPr>
          <p:cNvPr id="103428" name="Picture 4" descr="P1010029"/>
          <p:cNvPicPr>
            <a:picLocks noChangeAspect="1" noChangeArrowheads="1"/>
          </p:cNvPicPr>
          <p:nvPr>
            <p:ph sz="quarter" idx="4"/>
          </p:nvPr>
        </p:nvPicPr>
        <p:blipFill>
          <a:blip r:embed="rId6" cstate="print"/>
          <a:srcRect/>
          <a:stretch>
            <a:fillRect/>
          </a:stretch>
        </p:blipFill>
        <p:spPr>
          <a:xfrm>
            <a:off x="4214813" y="3471863"/>
            <a:ext cx="3165475" cy="2624137"/>
          </a:xfrm>
          <a:noFill/>
        </p:spPr>
      </p:pic>
      <p:pic>
        <p:nvPicPr>
          <p:cNvPr id="103429" name="Picture 5" descr="sweetpotato2"/>
          <p:cNvPicPr>
            <a:picLocks noChangeAspect="1" noChangeArrowheads="1"/>
          </p:cNvPicPr>
          <p:nvPr>
            <p:ph sz="quarter" idx="2"/>
          </p:nvPr>
        </p:nvPicPr>
        <p:blipFill>
          <a:blip r:embed="rId7" cstate="print"/>
          <a:srcRect/>
          <a:stretch>
            <a:fillRect/>
          </a:stretch>
        </p:blipFill>
        <p:spPr>
          <a:xfrm>
            <a:off x="4211638" y="692150"/>
            <a:ext cx="3240087" cy="2303463"/>
          </a:xfrm>
          <a:noFill/>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14"/>
          <p:cNvSpPr>
            <a:spLocks noGrp="1" noChangeArrowheads="1"/>
          </p:cNvSpPr>
          <p:nvPr>
            <p:ph type="title" sz="quarter"/>
          </p:nvPr>
        </p:nvSpPr>
        <p:spPr/>
        <p:txBody>
          <a:bodyPr/>
          <a:lstStyle/>
          <a:p>
            <a:pPr eaLnBrk="1" hangingPunct="1"/>
            <a:endParaRPr lang="fr-FR" smtClean="0"/>
          </a:p>
        </p:txBody>
      </p:sp>
      <p:pic>
        <p:nvPicPr>
          <p:cNvPr id="104451" name="Picture 4" descr="carrots"/>
          <p:cNvPicPr>
            <a:picLocks noChangeAspect="1" noChangeArrowheads="1"/>
          </p:cNvPicPr>
          <p:nvPr>
            <p:ph sz="quarter" idx="1"/>
          </p:nvPr>
        </p:nvPicPr>
        <p:blipFill>
          <a:blip r:embed="rId2" cstate="print"/>
          <a:srcRect/>
          <a:stretch>
            <a:fillRect/>
          </a:stretch>
        </p:blipFill>
        <p:spPr>
          <a:xfrm>
            <a:off x="1258888" y="1341438"/>
            <a:ext cx="2644775" cy="2208212"/>
          </a:xfrm>
          <a:noFill/>
        </p:spPr>
      </p:pic>
      <p:pic>
        <p:nvPicPr>
          <p:cNvPr id="104452" name="Picture 7" descr="artichoke"/>
          <p:cNvPicPr>
            <a:picLocks noChangeAspect="1" noChangeArrowheads="1"/>
          </p:cNvPicPr>
          <p:nvPr>
            <p:ph sz="quarter" idx="2"/>
          </p:nvPr>
        </p:nvPicPr>
        <p:blipFill>
          <a:blip r:embed="rId3" cstate="print"/>
          <a:srcRect/>
          <a:stretch>
            <a:fillRect/>
          </a:stretch>
        </p:blipFill>
        <p:spPr>
          <a:xfrm>
            <a:off x="4572000" y="1412875"/>
            <a:ext cx="2881313" cy="2160588"/>
          </a:xfrm>
          <a:noFill/>
        </p:spPr>
      </p:pic>
      <p:pic>
        <p:nvPicPr>
          <p:cNvPr id="104453" name="Picture 10" descr="choux"/>
          <p:cNvPicPr>
            <a:picLocks noChangeAspect="1" noChangeArrowheads="1"/>
          </p:cNvPicPr>
          <p:nvPr>
            <p:ph sz="quarter" idx="3"/>
          </p:nvPr>
        </p:nvPicPr>
        <p:blipFill>
          <a:blip r:embed="rId4" cstate="print"/>
          <a:srcRect/>
          <a:stretch>
            <a:fillRect/>
          </a:stretch>
        </p:blipFill>
        <p:spPr>
          <a:xfrm>
            <a:off x="1258888" y="3860800"/>
            <a:ext cx="2735262" cy="2055813"/>
          </a:xfrm>
          <a:noFill/>
        </p:spPr>
      </p:pic>
      <p:pic>
        <p:nvPicPr>
          <p:cNvPr id="104454" name="Picture 13" descr="cucumber"/>
          <p:cNvPicPr>
            <a:picLocks noChangeAspect="1" noChangeArrowheads="1"/>
          </p:cNvPicPr>
          <p:nvPr>
            <p:ph sz="quarter" idx="4"/>
          </p:nvPr>
        </p:nvPicPr>
        <p:blipFill>
          <a:blip r:embed="rId5" cstate="print"/>
          <a:srcRect/>
          <a:stretch>
            <a:fillRect/>
          </a:stretch>
        </p:blipFill>
        <p:spPr>
          <a:xfrm>
            <a:off x="4643438" y="3860800"/>
            <a:ext cx="2808287" cy="2114550"/>
          </a:xfrm>
          <a:noFill/>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fennel">
            <a:hlinkClick r:id="rId2"/>
          </p:cNvPr>
          <p:cNvPicPr>
            <a:picLocks noChangeAspect="1" noChangeArrowheads="1"/>
          </p:cNvPicPr>
          <p:nvPr>
            <p:ph sz="quarter" idx="1"/>
          </p:nvPr>
        </p:nvPicPr>
        <p:blipFill>
          <a:blip r:embed="rId3" cstate="print"/>
          <a:srcRect/>
          <a:stretch>
            <a:fillRect/>
          </a:stretch>
        </p:blipFill>
        <p:spPr>
          <a:xfrm>
            <a:off x="539750" y="549275"/>
            <a:ext cx="3024188" cy="2822575"/>
          </a:xfrm>
        </p:spPr>
      </p:pic>
      <p:pic>
        <p:nvPicPr>
          <p:cNvPr id="105475" name="Picture 4" descr="beets1">
            <a:hlinkClick r:id="rId4"/>
          </p:cNvPr>
          <p:cNvPicPr>
            <a:picLocks noChangeAspect="1" noChangeArrowheads="1"/>
          </p:cNvPicPr>
          <p:nvPr>
            <p:ph sz="quarter" idx="4"/>
          </p:nvPr>
        </p:nvPicPr>
        <p:blipFill>
          <a:blip r:embed="rId5" cstate="print"/>
          <a:srcRect/>
          <a:stretch>
            <a:fillRect/>
          </a:stretch>
        </p:blipFill>
        <p:spPr>
          <a:xfrm>
            <a:off x="4572000" y="3429000"/>
            <a:ext cx="2908300" cy="2635250"/>
          </a:xfrm>
        </p:spPr>
      </p:pic>
      <p:pic>
        <p:nvPicPr>
          <p:cNvPr id="105476" name="Picture 5" descr="favabean"/>
          <p:cNvPicPr>
            <a:picLocks noChangeAspect="1" noChangeArrowheads="1"/>
          </p:cNvPicPr>
          <p:nvPr>
            <p:ph sz="quarter" idx="3"/>
          </p:nvPr>
        </p:nvPicPr>
        <p:blipFill>
          <a:blip r:embed="rId6" cstate="print"/>
          <a:srcRect/>
          <a:stretch>
            <a:fillRect/>
          </a:stretch>
        </p:blipFill>
        <p:spPr>
          <a:xfrm>
            <a:off x="684213" y="3860800"/>
            <a:ext cx="2908300" cy="2159000"/>
          </a:xfrm>
          <a:noFill/>
        </p:spPr>
      </p:pic>
      <p:pic>
        <p:nvPicPr>
          <p:cNvPr id="105477" name="Picture 8" descr="59c7974_coings">
            <a:hlinkClick r:id="rId7"/>
          </p:cNvPr>
          <p:cNvPicPr>
            <a:picLocks noChangeAspect="1" noChangeArrowheads="1"/>
          </p:cNvPicPr>
          <p:nvPr/>
        </p:nvPicPr>
        <p:blipFill>
          <a:blip r:embed="rId8" cstate="print"/>
          <a:srcRect/>
          <a:stretch>
            <a:fillRect/>
          </a:stretch>
        </p:blipFill>
        <p:spPr bwMode="auto">
          <a:xfrm>
            <a:off x="4572000" y="620713"/>
            <a:ext cx="2952750" cy="25923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GarlicHarvest">
            <a:hlinkClick r:id="rId2"/>
          </p:cNvPr>
          <p:cNvPicPr>
            <a:picLocks noChangeAspect="1" noChangeArrowheads="1"/>
          </p:cNvPicPr>
          <p:nvPr>
            <p:ph sz="quarter" idx="1"/>
          </p:nvPr>
        </p:nvPicPr>
        <p:blipFill>
          <a:blip r:embed="rId3" cstate="print"/>
          <a:srcRect/>
          <a:stretch>
            <a:fillRect/>
          </a:stretch>
        </p:blipFill>
        <p:spPr>
          <a:xfrm>
            <a:off x="971550" y="333375"/>
            <a:ext cx="2436813" cy="2736850"/>
          </a:xfrm>
        </p:spPr>
      </p:pic>
      <p:pic>
        <p:nvPicPr>
          <p:cNvPr id="106499" name="Picture 3" descr="artichoke">
            <a:hlinkClick r:id="rId4"/>
          </p:cNvPr>
          <p:cNvPicPr>
            <a:picLocks noChangeAspect="1" noChangeArrowheads="1"/>
          </p:cNvPicPr>
          <p:nvPr>
            <p:ph sz="quarter" idx="2"/>
          </p:nvPr>
        </p:nvPicPr>
        <p:blipFill>
          <a:blip r:embed="rId5" cstate="print"/>
          <a:srcRect/>
          <a:stretch>
            <a:fillRect/>
          </a:stretch>
        </p:blipFill>
        <p:spPr>
          <a:xfrm>
            <a:off x="788988" y="3475038"/>
            <a:ext cx="2651125" cy="2527300"/>
          </a:xfrm>
        </p:spPr>
      </p:pic>
      <p:pic>
        <p:nvPicPr>
          <p:cNvPr id="106500" name="Picture 4" descr="veggies_celery_406">
            <a:hlinkClick r:id="rId6"/>
          </p:cNvPr>
          <p:cNvPicPr>
            <a:picLocks noChangeAspect="1" noChangeArrowheads="1"/>
          </p:cNvPicPr>
          <p:nvPr>
            <p:ph sz="quarter" idx="3"/>
          </p:nvPr>
        </p:nvPicPr>
        <p:blipFill>
          <a:blip r:embed="rId7" cstate="print"/>
          <a:srcRect/>
          <a:stretch>
            <a:fillRect/>
          </a:stretch>
        </p:blipFill>
        <p:spPr>
          <a:xfrm>
            <a:off x="4427538" y="404813"/>
            <a:ext cx="2592387" cy="2755900"/>
          </a:xfrm>
        </p:spPr>
      </p:pic>
      <p:pic>
        <p:nvPicPr>
          <p:cNvPr id="106501" name="Picture 5" descr="gourd"/>
          <p:cNvPicPr>
            <a:picLocks noChangeAspect="1" noChangeArrowheads="1"/>
          </p:cNvPicPr>
          <p:nvPr>
            <p:ph sz="quarter" idx="4"/>
          </p:nvPr>
        </p:nvPicPr>
        <p:blipFill>
          <a:blip r:embed="rId8" cstate="print"/>
          <a:srcRect/>
          <a:stretch>
            <a:fillRect/>
          </a:stretch>
        </p:blipFill>
        <p:spPr>
          <a:xfrm>
            <a:off x="4410075" y="3556000"/>
            <a:ext cx="2649538" cy="2292350"/>
          </a:xfrm>
          <a:noFill/>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asparagus">
            <a:hlinkClick r:id="rId2"/>
          </p:cNvPr>
          <p:cNvPicPr>
            <a:picLocks noChangeAspect="1" noChangeArrowheads="1"/>
          </p:cNvPicPr>
          <p:nvPr>
            <p:ph sz="quarter" idx="1"/>
          </p:nvPr>
        </p:nvPicPr>
        <p:blipFill>
          <a:blip r:embed="rId3" cstate="print"/>
          <a:srcRect/>
          <a:stretch>
            <a:fillRect/>
          </a:stretch>
        </p:blipFill>
        <p:spPr>
          <a:xfrm>
            <a:off x="684213" y="549275"/>
            <a:ext cx="2879725" cy="2403475"/>
          </a:xfrm>
          <a:ln/>
        </p:spPr>
      </p:pic>
      <p:pic>
        <p:nvPicPr>
          <p:cNvPr id="141315" name="Picture 3" descr="Red_Onion_Garlic_Peach_Orang_Red_White_Peper">
            <a:hlinkClick r:id="rId4"/>
          </p:cNvPr>
          <p:cNvPicPr>
            <a:picLocks noChangeAspect="1" noChangeArrowheads="1"/>
          </p:cNvPicPr>
          <p:nvPr>
            <p:ph sz="quarter" idx="3"/>
          </p:nvPr>
        </p:nvPicPr>
        <p:blipFill>
          <a:blip r:embed="rId5" cstate="print"/>
          <a:srcRect/>
          <a:stretch>
            <a:fillRect/>
          </a:stretch>
        </p:blipFill>
        <p:spPr>
          <a:xfrm>
            <a:off x="755650" y="3500438"/>
            <a:ext cx="2716213" cy="2505075"/>
          </a:xfrm>
          <a:noFill/>
          <a:ln/>
        </p:spPr>
      </p:pic>
      <p:pic>
        <p:nvPicPr>
          <p:cNvPr id="141316" name="Picture 4" descr="squach2"/>
          <p:cNvPicPr>
            <a:picLocks noChangeAspect="1" noChangeArrowheads="1"/>
          </p:cNvPicPr>
          <p:nvPr>
            <p:ph sz="quarter" idx="4"/>
          </p:nvPr>
        </p:nvPicPr>
        <p:blipFill>
          <a:blip r:embed="rId6" cstate="print"/>
          <a:srcRect/>
          <a:stretch>
            <a:fillRect/>
          </a:stretch>
        </p:blipFill>
        <p:spPr>
          <a:xfrm>
            <a:off x="4356100" y="3573463"/>
            <a:ext cx="3168650" cy="2459037"/>
          </a:xfrm>
          <a:noFill/>
          <a:ln/>
        </p:spPr>
      </p:pic>
      <p:pic>
        <p:nvPicPr>
          <p:cNvPr id="141318" name="Picture 6" descr="okra">
            <a:hlinkClick r:id="rId7"/>
          </p:cNvPr>
          <p:cNvPicPr>
            <a:picLocks noChangeAspect="1" noChangeArrowheads="1"/>
          </p:cNvPicPr>
          <p:nvPr/>
        </p:nvPicPr>
        <p:blipFill>
          <a:blip r:embed="rId8" cstate="print"/>
          <a:srcRect/>
          <a:stretch>
            <a:fillRect/>
          </a:stretch>
        </p:blipFill>
        <p:spPr bwMode="auto">
          <a:xfrm>
            <a:off x="4284663" y="620713"/>
            <a:ext cx="3024187" cy="2430462"/>
          </a:xfrm>
          <a:prstGeom prst="rect">
            <a:avLst/>
          </a:prstGeom>
          <a:noFill/>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algn="ctr" eaLnBrk="1" hangingPunct="1"/>
            <a:r>
              <a:rPr lang="fr-FR" smtClean="0">
                <a:solidFill>
                  <a:srgbClr val="CC3300"/>
                </a:solidFill>
              </a:rPr>
              <a:t>Onion</a:t>
            </a:r>
          </a:p>
        </p:txBody>
      </p:sp>
      <p:sp>
        <p:nvSpPr>
          <p:cNvPr id="108547" name="Rectangle 3"/>
          <p:cNvSpPr>
            <a:spLocks noGrp="1" noChangeArrowheads="1"/>
          </p:cNvSpPr>
          <p:nvPr>
            <p:ph type="body" idx="1"/>
          </p:nvPr>
        </p:nvSpPr>
        <p:spPr/>
        <p:txBody>
          <a:bodyPr/>
          <a:lstStyle/>
          <a:p>
            <a:pPr eaLnBrk="1" hangingPunct="1"/>
            <a:endParaRPr lang="fr-FR" smtClean="0"/>
          </a:p>
          <a:p>
            <a:pPr eaLnBrk="1" hangingPunct="1"/>
            <a:r>
              <a:rPr lang="fr-FR" smtClean="0">
                <a:solidFill>
                  <a:srgbClr val="006699"/>
                </a:solidFill>
              </a:rPr>
              <a:t>  Folacin</a:t>
            </a:r>
          </a:p>
          <a:p>
            <a:pPr eaLnBrk="1" hangingPunct="1"/>
            <a:r>
              <a:rPr lang="fr-FR" smtClean="0">
                <a:solidFill>
                  <a:srgbClr val="006699"/>
                </a:solidFill>
              </a:rPr>
              <a:t>  Glyconin </a:t>
            </a:r>
          </a:p>
          <a:p>
            <a:pPr eaLnBrk="1" hangingPunct="1"/>
            <a:r>
              <a:rPr lang="fr-FR" smtClean="0">
                <a:solidFill>
                  <a:srgbClr val="006699"/>
                </a:solidFill>
              </a:rPr>
              <a:t>  Diastase </a:t>
            </a:r>
          </a:p>
          <a:p>
            <a:pPr eaLnBrk="1" hangingPunct="1"/>
            <a:r>
              <a:rPr lang="fr-FR" smtClean="0">
                <a:solidFill>
                  <a:srgbClr val="006699"/>
                </a:solidFill>
              </a:rPr>
              <a:t>  Oxydase</a:t>
            </a:r>
            <a:r>
              <a:rPr lang="fr-FR" smtClean="0"/>
              <a:t> </a:t>
            </a:r>
          </a:p>
          <a:p>
            <a:pPr eaLnBrk="1" hangingPunct="1">
              <a:buFontTx/>
              <a:buNone/>
            </a:pPr>
            <a:endParaRPr lang="fr-FR" smtClean="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Punica granatum, Pomegranate wonderful"/>
          <p:cNvPicPr>
            <a:picLocks noChangeAspect="1" noChangeArrowheads="1"/>
          </p:cNvPicPr>
          <p:nvPr/>
        </p:nvPicPr>
        <p:blipFill>
          <a:blip r:embed="rId2" cstate="print"/>
          <a:srcRect/>
          <a:stretch>
            <a:fillRect/>
          </a:stretch>
        </p:blipFill>
        <p:spPr bwMode="auto">
          <a:xfrm>
            <a:off x="3924300" y="404813"/>
            <a:ext cx="3455988" cy="3236912"/>
          </a:xfrm>
          <a:prstGeom prst="rect">
            <a:avLst/>
          </a:prstGeom>
          <a:noFill/>
          <a:ln w="9525">
            <a:noFill/>
            <a:miter lim="800000"/>
            <a:headEnd/>
            <a:tailEnd/>
          </a:ln>
        </p:spPr>
      </p:pic>
      <p:pic>
        <p:nvPicPr>
          <p:cNvPr id="109571" name="Picture 3" descr="pricklypear01"/>
          <p:cNvPicPr>
            <a:picLocks noChangeAspect="1" noChangeArrowheads="1"/>
          </p:cNvPicPr>
          <p:nvPr/>
        </p:nvPicPr>
        <p:blipFill>
          <a:blip r:embed="rId3" cstate="print"/>
          <a:srcRect/>
          <a:stretch>
            <a:fillRect/>
          </a:stretch>
        </p:blipFill>
        <p:spPr bwMode="auto">
          <a:xfrm>
            <a:off x="539750" y="3429000"/>
            <a:ext cx="3744913" cy="2806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thym">
            <a:hlinkClick r:id="rId2"/>
          </p:cNvPr>
          <p:cNvPicPr>
            <a:picLocks noChangeAspect="1" noChangeArrowheads="1"/>
          </p:cNvPicPr>
          <p:nvPr>
            <p:ph sz="quarter" idx="2"/>
          </p:nvPr>
        </p:nvPicPr>
        <p:blipFill>
          <a:blip r:embed="rId3" cstate="print"/>
          <a:srcRect/>
          <a:stretch>
            <a:fillRect/>
          </a:stretch>
        </p:blipFill>
        <p:spPr>
          <a:xfrm>
            <a:off x="4284663" y="679450"/>
            <a:ext cx="3167062" cy="2536825"/>
          </a:xfrm>
        </p:spPr>
      </p:pic>
      <p:pic>
        <p:nvPicPr>
          <p:cNvPr id="110595" name="Picture 3" descr="mallow2"/>
          <p:cNvPicPr>
            <a:picLocks noChangeAspect="1" noChangeArrowheads="1"/>
          </p:cNvPicPr>
          <p:nvPr>
            <p:ph sz="quarter" idx="3"/>
          </p:nvPr>
        </p:nvPicPr>
        <p:blipFill>
          <a:blip r:embed="rId4" cstate="print"/>
          <a:srcRect/>
          <a:stretch>
            <a:fillRect/>
          </a:stretch>
        </p:blipFill>
        <p:spPr>
          <a:xfrm>
            <a:off x="788988" y="3630613"/>
            <a:ext cx="2844800" cy="2363787"/>
          </a:xfrm>
          <a:noFill/>
        </p:spPr>
      </p:pic>
      <p:pic>
        <p:nvPicPr>
          <p:cNvPr id="110596" name="Picture 4" descr="Fucus"/>
          <p:cNvPicPr>
            <a:picLocks noChangeAspect="1" noChangeArrowheads="1"/>
          </p:cNvPicPr>
          <p:nvPr>
            <p:ph sz="quarter" idx="4"/>
          </p:nvPr>
        </p:nvPicPr>
        <p:blipFill>
          <a:blip r:embed="rId5" cstate="print"/>
          <a:srcRect/>
          <a:stretch>
            <a:fillRect/>
          </a:stretch>
        </p:blipFill>
        <p:spPr>
          <a:xfrm>
            <a:off x="4211638" y="3573463"/>
            <a:ext cx="3240087" cy="2654300"/>
          </a:xfrm>
          <a:noFill/>
        </p:spPr>
      </p:pic>
      <p:pic>
        <p:nvPicPr>
          <p:cNvPr id="110597" name="Picture 5" descr="opuntia"/>
          <p:cNvPicPr>
            <a:picLocks noChangeAspect="1" noChangeArrowheads="1"/>
          </p:cNvPicPr>
          <p:nvPr>
            <p:ph sz="half" idx="1"/>
          </p:nvPr>
        </p:nvPicPr>
        <p:blipFill>
          <a:blip r:embed="rId6" cstate="print"/>
          <a:srcRect/>
          <a:stretch>
            <a:fillRect/>
          </a:stretch>
        </p:blipFill>
        <p:spPr>
          <a:xfrm>
            <a:off x="611188" y="620713"/>
            <a:ext cx="3455987" cy="2592387"/>
          </a:xfrm>
          <a:noFill/>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thym">
            <a:hlinkClick r:id="rId2"/>
          </p:cNvPr>
          <p:cNvPicPr>
            <a:picLocks noChangeAspect="1" noChangeArrowheads="1"/>
          </p:cNvPicPr>
          <p:nvPr>
            <p:ph sz="quarter" idx="2"/>
          </p:nvPr>
        </p:nvPicPr>
        <p:blipFill>
          <a:blip r:embed="rId3" cstate="print"/>
          <a:srcRect/>
          <a:stretch>
            <a:fillRect/>
          </a:stretch>
        </p:blipFill>
        <p:spPr>
          <a:xfrm>
            <a:off x="4284663" y="679450"/>
            <a:ext cx="3167062" cy="2536825"/>
          </a:xfrm>
          <a:noFill/>
          <a:ln/>
        </p:spPr>
      </p:pic>
      <p:pic>
        <p:nvPicPr>
          <p:cNvPr id="142339" name="Picture 3" descr="Fucus"/>
          <p:cNvPicPr>
            <a:picLocks noChangeAspect="1" noChangeArrowheads="1"/>
          </p:cNvPicPr>
          <p:nvPr>
            <p:ph sz="quarter" idx="4"/>
          </p:nvPr>
        </p:nvPicPr>
        <p:blipFill>
          <a:blip r:embed="rId4" cstate="print"/>
          <a:srcRect/>
          <a:stretch>
            <a:fillRect/>
          </a:stretch>
        </p:blipFill>
        <p:spPr>
          <a:xfrm>
            <a:off x="4211638" y="3573463"/>
            <a:ext cx="3240087" cy="2654300"/>
          </a:xfrm>
          <a:noFill/>
          <a:ln/>
        </p:spPr>
      </p:pic>
      <p:pic>
        <p:nvPicPr>
          <p:cNvPr id="142340" name="Picture 4" descr="opuntia"/>
          <p:cNvPicPr>
            <a:picLocks noChangeAspect="1" noChangeArrowheads="1"/>
          </p:cNvPicPr>
          <p:nvPr>
            <p:ph sz="half" idx="1"/>
          </p:nvPr>
        </p:nvPicPr>
        <p:blipFill>
          <a:blip r:embed="rId5" cstate="print"/>
          <a:srcRect/>
          <a:stretch>
            <a:fillRect/>
          </a:stretch>
        </p:blipFill>
        <p:spPr>
          <a:xfrm>
            <a:off x="611188" y="620713"/>
            <a:ext cx="3455987" cy="2592387"/>
          </a:xfrm>
          <a:noFill/>
          <a:ln/>
        </p:spPr>
      </p:pic>
      <p:sp>
        <p:nvSpPr>
          <p:cNvPr id="142341" name="Rectangle 5"/>
          <p:cNvSpPr>
            <a:spLocks noGrp="1" noChangeArrowheads="1"/>
          </p:cNvSpPr>
          <p:nvPr>
            <p:ph sz="quarter" idx="3"/>
          </p:nvPr>
        </p:nvSpPr>
        <p:spPr/>
        <p:txBody>
          <a:bodyPr/>
          <a:lstStyle/>
          <a:p>
            <a:endParaRPr lang="fr-FR" sz="2400" smtClean="0"/>
          </a:p>
        </p:txBody>
      </p:sp>
      <p:pic>
        <p:nvPicPr>
          <p:cNvPr id="142342" name="Picture 6" descr="Purslane">
            <a:hlinkClick r:id="rId6"/>
          </p:cNvPr>
          <p:cNvPicPr>
            <a:picLocks noChangeAspect="1" noChangeArrowheads="1"/>
          </p:cNvPicPr>
          <p:nvPr/>
        </p:nvPicPr>
        <p:blipFill>
          <a:blip r:embed="rId7" cstate="print"/>
          <a:srcRect/>
          <a:stretch>
            <a:fillRect/>
          </a:stretch>
        </p:blipFill>
        <p:spPr bwMode="auto">
          <a:xfrm>
            <a:off x="611188" y="3860800"/>
            <a:ext cx="3024187" cy="2265363"/>
          </a:xfrm>
          <a:prstGeom prst="rect">
            <a:avLst/>
          </a:prstGeom>
          <a:noFill/>
        </p:spPr>
      </p:pic>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a:xfrm>
            <a:off x="219075" y="227013"/>
            <a:ext cx="5648325" cy="1143000"/>
          </a:xfrm>
        </p:spPr>
        <p:txBody>
          <a:bodyPr/>
          <a:lstStyle/>
          <a:p>
            <a:r>
              <a:rPr lang="fr-FR" smtClean="0"/>
              <a:t>Rumex</a:t>
            </a:r>
          </a:p>
        </p:txBody>
      </p:sp>
      <p:sp>
        <p:nvSpPr>
          <p:cNvPr id="144387" name="Rectangle 3"/>
          <p:cNvSpPr>
            <a:spLocks noGrp="1" noChangeArrowheads="1"/>
          </p:cNvSpPr>
          <p:nvPr>
            <p:ph type="body" idx="1"/>
          </p:nvPr>
        </p:nvSpPr>
        <p:spPr/>
        <p:txBody>
          <a:bodyPr/>
          <a:lstStyle/>
          <a:p>
            <a:r>
              <a:rPr lang="fr-FR" smtClean="0"/>
              <a:t>Fibre </a:t>
            </a:r>
          </a:p>
          <a:p>
            <a:r>
              <a:rPr lang="fr-FR" smtClean="0"/>
              <a:t>Vit A et C  75 % de la dose journalière</a:t>
            </a:r>
          </a:p>
          <a:p>
            <a:r>
              <a:rPr lang="fr-FR" smtClean="0"/>
              <a:t>W3 Fe Mg Cu Zn </a:t>
            </a:r>
          </a:p>
          <a:p>
            <a:r>
              <a:rPr lang="fr-FR" smtClean="0"/>
              <a:t>Chlorophyle</a:t>
            </a:r>
          </a:p>
          <a:p>
            <a:r>
              <a:rPr lang="fr-FR" smtClean="0"/>
              <a:t>Beta Caroteine</a:t>
            </a:r>
          </a:p>
        </p:txBody>
      </p:sp>
      <p:pic>
        <p:nvPicPr>
          <p:cNvPr id="144388" name="Picture 4" descr="38347-oseille">
            <a:hlinkClick r:id="rId2"/>
          </p:cNvPr>
          <p:cNvPicPr>
            <a:picLocks noChangeAspect="1" noChangeArrowheads="1"/>
          </p:cNvPicPr>
          <p:nvPr/>
        </p:nvPicPr>
        <p:blipFill>
          <a:blip r:embed="rId3" cstate="print"/>
          <a:srcRect/>
          <a:stretch>
            <a:fillRect/>
          </a:stretch>
        </p:blipFill>
        <p:spPr bwMode="auto">
          <a:xfrm>
            <a:off x="4284663" y="3141663"/>
            <a:ext cx="3168650" cy="3057525"/>
          </a:xfrm>
          <a:prstGeom prst="rect">
            <a:avLst/>
          </a:prstGeom>
          <a:noFill/>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r>
              <a:rPr lang="fr-FR" smtClean="0"/>
              <a:t>Mallow </a:t>
            </a:r>
          </a:p>
        </p:txBody>
      </p:sp>
      <p:sp>
        <p:nvSpPr>
          <p:cNvPr id="145411" name="Rectangle 3"/>
          <p:cNvSpPr>
            <a:spLocks noGrp="1" noChangeArrowheads="1"/>
          </p:cNvSpPr>
          <p:nvPr>
            <p:ph type="body" idx="1"/>
          </p:nvPr>
        </p:nvSpPr>
        <p:spPr/>
        <p:txBody>
          <a:bodyPr/>
          <a:lstStyle/>
          <a:p>
            <a:r>
              <a:rPr lang="fr-FR" smtClean="0"/>
              <a:t>Vit  B C A </a:t>
            </a:r>
          </a:p>
          <a:p>
            <a:r>
              <a:rPr lang="fr-FR" smtClean="0"/>
              <a:t>Helionine  pectine Quercitine </a:t>
            </a:r>
          </a:p>
          <a:p>
            <a:r>
              <a:rPr lang="fr-FR" smtClean="0"/>
              <a:t>Koumarines </a:t>
            </a:r>
          </a:p>
          <a:p>
            <a:r>
              <a:rPr lang="fr-FR" smtClean="0"/>
              <a:t>Salicilic Acid</a:t>
            </a:r>
          </a:p>
          <a:p>
            <a:r>
              <a:rPr lang="fr-FR" smtClean="0"/>
              <a:t>Aspaagine </a:t>
            </a:r>
          </a:p>
          <a:p>
            <a:r>
              <a:rPr lang="fr-FR" smtClean="0"/>
              <a:t>Chlorophyle </a:t>
            </a:r>
          </a:p>
        </p:txBody>
      </p:sp>
      <p:pic>
        <p:nvPicPr>
          <p:cNvPr id="145412" name="Picture 4" descr="mallow2"/>
          <p:cNvPicPr>
            <a:picLocks noChangeAspect="1" noChangeArrowheads="1"/>
          </p:cNvPicPr>
          <p:nvPr/>
        </p:nvPicPr>
        <p:blipFill>
          <a:blip r:embed="rId2" cstate="print"/>
          <a:srcRect/>
          <a:stretch>
            <a:fillRect/>
          </a:stretch>
        </p:blipFill>
        <p:spPr bwMode="auto">
          <a:xfrm>
            <a:off x="3492500" y="2997200"/>
            <a:ext cx="3889375" cy="3232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r>
              <a:rPr lang="fr-FR" smtClean="0"/>
              <a:t> Suisse Chard </a:t>
            </a:r>
          </a:p>
        </p:txBody>
      </p:sp>
      <p:sp>
        <p:nvSpPr>
          <p:cNvPr id="146435" name="Rectangle 3"/>
          <p:cNvSpPr>
            <a:spLocks noGrp="1" noChangeArrowheads="1"/>
          </p:cNvSpPr>
          <p:nvPr>
            <p:ph type="body" idx="1"/>
          </p:nvPr>
        </p:nvSpPr>
        <p:spPr/>
        <p:txBody>
          <a:bodyPr/>
          <a:lstStyle/>
          <a:p>
            <a:r>
              <a:rPr lang="fr-FR" smtClean="0"/>
              <a:t>Vit  E  C  A  K </a:t>
            </a:r>
          </a:p>
          <a:p>
            <a:r>
              <a:rPr lang="fr-FR" smtClean="0"/>
              <a:t>B2  B1 B6</a:t>
            </a:r>
          </a:p>
          <a:p>
            <a:r>
              <a:rPr lang="fr-FR" smtClean="0"/>
              <a:t>K Mg Mn Fe </a:t>
            </a:r>
          </a:p>
          <a:p>
            <a:r>
              <a:rPr lang="fr-FR" smtClean="0"/>
              <a:t>Fibres </a:t>
            </a:r>
          </a:p>
          <a:p>
            <a:r>
              <a:rPr lang="fr-FR" smtClean="0"/>
              <a:t>Flavonoides </a:t>
            </a:r>
          </a:p>
          <a:p>
            <a:endParaRPr lang="fr-FR" smtClean="0"/>
          </a:p>
        </p:txBody>
      </p:sp>
      <p:pic>
        <p:nvPicPr>
          <p:cNvPr id="146436" name="Picture 4" descr="chard1">
            <a:hlinkClick r:id="rId2"/>
          </p:cNvPr>
          <p:cNvPicPr>
            <a:picLocks noChangeAspect="1" noChangeArrowheads="1"/>
          </p:cNvPicPr>
          <p:nvPr/>
        </p:nvPicPr>
        <p:blipFill>
          <a:blip r:embed="rId3" cstate="print"/>
          <a:srcRect/>
          <a:stretch>
            <a:fillRect/>
          </a:stretch>
        </p:blipFill>
        <p:spPr bwMode="auto">
          <a:xfrm>
            <a:off x="3419475" y="1341438"/>
            <a:ext cx="4392613" cy="3563937"/>
          </a:xfrm>
          <a:prstGeom prst="rect">
            <a:avLst/>
          </a:prstGeom>
          <a:noFill/>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r>
              <a:rPr lang="fr-FR" smtClean="0"/>
              <a:t>Nettle sting</a:t>
            </a:r>
          </a:p>
        </p:txBody>
      </p:sp>
      <p:sp>
        <p:nvSpPr>
          <p:cNvPr id="147459" name="Rectangle 3"/>
          <p:cNvSpPr>
            <a:spLocks noGrp="1" noChangeArrowheads="1"/>
          </p:cNvSpPr>
          <p:nvPr>
            <p:ph type="body" idx="1"/>
          </p:nvPr>
        </p:nvSpPr>
        <p:spPr/>
        <p:txBody>
          <a:bodyPr/>
          <a:lstStyle/>
          <a:p>
            <a:r>
              <a:rPr lang="fr-FR" smtClean="0"/>
              <a:t>Vitt A  C  K </a:t>
            </a:r>
          </a:p>
          <a:p>
            <a:r>
              <a:rPr lang="fr-FR" smtClean="0"/>
              <a:t>Fibres </a:t>
            </a:r>
          </a:p>
          <a:p>
            <a:r>
              <a:rPr lang="fr-FR" smtClean="0"/>
              <a:t>Mg  Ca  Fe  K  </a:t>
            </a:r>
          </a:p>
          <a:p>
            <a:r>
              <a:rPr lang="fr-FR" smtClean="0"/>
              <a:t>Scopolletin asparagine </a:t>
            </a:r>
          </a:p>
          <a:p>
            <a:r>
              <a:rPr lang="fr-FR" smtClean="0"/>
              <a:t>Acethylcholine Histamine  serotonine </a:t>
            </a:r>
          </a:p>
          <a:p>
            <a:pPr>
              <a:buFontTx/>
              <a:buNone/>
            </a:pPr>
            <a:r>
              <a:rPr lang="fr-FR" smtClean="0"/>
              <a:t>Flavanols cytosterols  coumarine beta-caroteine Quercitine </a:t>
            </a:r>
          </a:p>
        </p:txBody>
      </p:sp>
      <p:pic>
        <p:nvPicPr>
          <p:cNvPr id="147460" name="Picture 4" descr="nettle"/>
          <p:cNvPicPr>
            <a:picLocks noChangeAspect="1" noChangeArrowheads="1"/>
          </p:cNvPicPr>
          <p:nvPr/>
        </p:nvPicPr>
        <p:blipFill>
          <a:blip r:embed="rId2" cstate="print"/>
          <a:srcRect/>
          <a:stretch>
            <a:fillRect/>
          </a:stretch>
        </p:blipFill>
        <p:spPr bwMode="auto">
          <a:xfrm>
            <a:off x="3779838" y="476250"/>
            <a:ext cx="3600450" cy="2867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descr="nigella"/>
          <p:cNvPicPr>
            <a:picLocks noChangeAspect="1" noChangeArrowheads="1"/>
          </p:cNvPicPr>
          <p:nvPr>
            <p:ph sz="quarter" idx="4294967295"/>
          </p:nvPr>
        </p:nvPicPr>
        <p:blipFill>
          <a:blip r:embed="rId2" cstate="print"/>
          <a:srcRect/>
          <a:stretch>
            <a:fillRect/>
          </a:stretch>
        </p:blipFill>
        <p:spPr>
          <a:xfrm>
            <a:off x="539750" y="949325"/>
            <a:ext cx="2663825" cy="2357438"/>
          </a:xfrm>
          <a:noFill/>
        </p:spPr>
      </p:pic>
      <p:pic>
        <p:nvPicPr>
          <p:cNvPr id="149507" name="Picture 3" descr="pumpkin"/>
          <p:cNvPicPr>
            <a:picLocks noChangeAspect="1" noChangeArrowheads="1"/>
          </p:cNvPicPr>
          <p:nvPr>
            <p:ph sz="quarter" idx="4294967295"/>
          </p:nvPr>
        </p:nvPicPr>
        <p:blipFill>
          <a:blip r:embed="rId3" cstate="print"/>
          <a:srcRect/>
          <a:stretch>
            <a:fillRect/>
          </a:stretch>
        </p:blipFill>
        <p:spPr>
          <a:xfrm>
            <a:off x="4500563" y="908050"/>
            <a:ext cx="2808287" cy="2281238"/>
          </a:xfrm>
          <a:noFill/>
        </p:spPr>
      </p:pic>
      <p:pic>
        <p:nvPicPr>
          <p:cNvPr id="149508" name="Picture 4" descr="capre"/>
          <p:cNvPicPr>
            <a:picLocks noChangeAspect="1" noChangeArrowheads="1"/>
          </p:cNvPicPr>
          <p:nvPr>
            <p:ph sz="quarter" idx="4294967295"/>
          </p:nvPr>
        </p:nvPicPr>
        <p:blipFill>
          <a:blip r:embed="rId4" cstate="print"/>
          <a:srcRect/>
          <a:stretch>
            <a:fillRect/>
          </a:stretch>
        </p:blipFill>
        <p:spPr>
          <a:xfrm>
            <a:off x="468313" y="3738563"/>
            <a:ext cx="2879725" cy="2260600"/>
          </a:xfrm>
          <a:noFill/>
        </p:spPr>
      </p:pic>
      <p:pic>
        <p:nvPicPr>
          <p:cNvPr id="149509" name="Picture 5" descr="kama"/>
          <p:cNvPicPr>
            <a:picLocks noChangeAspect="1" noChangeArrowheads="1"/>
          </p:cNvPicPr>
          <p:nvPr>
            <p:ph sz="quarter" idx="4294967295"/>
          </p:nvPr>
        </p:nvPicPr>
        <p:blipFill>
          <a:blip r:embed="rId5" cstate="print"/>
          <a:srcRect/>
          <a:stretch>
            <a:fillRect/>
          </a:stretch>
        </p:blipFill>
        <p:spPr>
          <a:xfrm>
            <a:off x="4572000" y="3706813"/>
            <a:ext cx="2736850" cy="2390775"/>
          </a:xfrm>
          <a:noFill/>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p:cNvSpPr>
            <a:spLocks noGrp="1" noChangeArrowheads="1"/>
          </p:cNvSpPr>
          <p:nvPr>
            <p:ph type="body" idx="1"/>
          </p:nvPr>
        </p:nvSpPr>
        <p:spPr/>
        <p:txBody>
          <a:bodyPr/>
          <a:lstStyle/>
          <a:p>
            <a:endParaRPr lang="fr-FR" smtClean="0"/>
          </a:p>
          <a:p>
            <a:pPr algn="ctr"/>
            <a:r>
              <a:rPr lang="fr-FR" b="1" smtClean="0"/>
              <a:t>EPICES  </a:t>
            </a:r>
            <a:br>
              <a:rPr lang="fr-FR" b="1" smtClean="0"/>
            </a:br>
            <a:endParaRPr lang="fr-FR" b="1" smtClean="0"/>
          </a:p>
          <a:p>
            <a:endParaRPr lang="fr-FR" smtClean="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dried%2Bcloves">
            <a:hlinkClick r:id="rId2"/>
          </p:cNvPr>
          <p:cNvPicPr>
            <a:picLocks noChangeAspect="1" noChangeArrowheads="1"/>
          </p:cNvPicPr>
          <p:nvPr>
            <p:ph sz="quarter" idx="2"/>
          </p:nvPr>
        </p:nvPicPr>
        <p:blipFill>
          <a:blip r:embed="rId3" cstate="print"/>
          <a:srcRect/>
          <a:stretch>
            <a:fillRect/>
          </a:stretch>
        </p:blipFill>
        <p:spPr>
          <a:xfrm>
            <a:off x="4284663" y="536575"/>
            <a:ext cx="2808287" cy="2560638"/>
          </a:xfrm>
        </p:spPr>
      </p:pic>
      <p:pic>
        <p:nvPicPr>
          <p:cNvPr id="112643" name="Picture 3" descr="turmeric">
            <a:hlinkClick r:id="rId4"/>
          </p:cNvPr>
          <p:cNvPicPr>
            <a:picLocks noChangeAspect="1" noChangeArrowheads="1"/>
          </p:cNvPicPr>
          <p:nvPr>
            <p:ph sz="quarter" idx="3"/>
          </p:nvPr>
        </p:nvPicPr>
        <p:blipFill>
          <a:blip r:embed="rId5" cstate="print"/>
          <a:srcRect/>
          <a:stretch>
            <a:fillRect/>
          </a:stretch>
        </p:blipFill>
        <p:spPr>
          <a:xfrm>
            <a:off x="531813" y="3114675"/>
            <a:ext cx="2843212" cy="2873375"/>
          </a:xfrm>
        </p:spPr>
      </p:pic>
      <p:pic>
        <p:nvPicPr>
          <p:cNvPr id="112644" name="Picture 4" descr="Broken%2520Cinnamon1">
            <a:hlinkClick r:id="rId6"/>
          </p:cNvPr>
          <p:cNvPicPr>
            <a:picLocks noChangeAspect="1" noChangeArrowheads="1"/>
          </p:cNvPicPr>
          <p:nvPr>
            <p:ph sz="quarter" idx="4"/>
          </p:nvPr>
        </p:nvPicPr>
        <p:blipFill>
          <a:blip r:embed="rId7" cstate="print"/>
          <a:srcRect/>
          <a:stretch>
            <a:fillRect/>
          </a:stretch>
        </p:blipFill>
        <p:spPr>
          <a:xfrm>
            <a:off x="3957638" y="3503613"/>
            <a:ext cx="3357562" cy="2398712"/>
          </a:xfrm>
        </p:spPr>
      </p:pic>
      <p:pic>
        <p:nvPicPr>
          <p:cNvPr id="112645" name="Picture 5" descr="coriander1"/>
          <p:cNvPicPr>
            <a:picLocks noChangeAspect="1" noChangeArrowheads="1"/>
          </p:cNvPicPr>
          <p:nvPr>
            <p:ph sz="quarter" idx="1"/>
          </p:nvPr>
        </p:nvPicPr>
        <p:blipFill>
          <a:blip r:embed="rId8" cstate="print"/>
          <a:srcRect/>
          <a:stretch>
            <a:fillRect/>
          </a:stretch>
        </p:blipFill>
        <p:spPr>
          <a:xfrm>
            <a:off x="468313" y="476250"/>
            <a:ext cx="2881312" cy="2305050"/>
          </a:xfrm>
          <a:noFill/>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pPr algn="ctr" eaLnBrk="1" hangingPunct="1"/>
            <a:r>
              <a:rPr lang="fr-FR" b="1" smtClean="0">
                <a:solidFill>
                  <a:srgbClr val="006699"/>
                </a:solidFill>
              </a:rPr>
              <a:t>Cinnamon</a:t>
            </a:r>
            <a:r>
              <a:rPr lang="fr-FR" smtClean="0">
                <a:solidFill>
                  <a:srgbClr val="006699"/>
                </a:solidFill>
              </a:rPr>
              <a:t> </a:t>
            </a:r>
          </a:p>
        </p:txBody>
      </p:sp>
      <p:sp>
        <p:nvSpPr>
          <p:cNvPr id="113667" name="Rectangle 3"/>
          <p:cNvSpPr>
            <a:spLocks noGrp="1" noChangeArrowheads="1"/>
          </p:cNvSpPr>
          <p:nvPr>
            <p:ph type="body" idx="1"/>
          </p:nvPr>
        </p:nvSpPr>
        <p:spPr/>
        <p:txBody>
          <a:bodyPr/>
          <a:lstStyle/>
          <a:p>
            <a:pPr eaLnBrk="1" hangingPunct="1"/>
            <a:endParaRPr lang="fr-FR" smtClean="0"/>
          </a:p>
          <a:p>
            <a:pPr eaLnBrk="1" hangingPunct="1">
              <a:buFontTx/>
              <a:buNone/>
            </a:pPr>
            <a:r>
              <a:rPr lang="fr-FR" smtClean="0">
                <a:solidFill>
                  <a:srgbClr val="CC3300"/>
                </a:solidFill>
              </a:rPr>
              <a:t> Cinnamaldehyde    </a:t>
            </a:r>
          </a:p>
          <a:p>
            <a:pPr eaLnBrk="1" hangingPunct="1">
              <a:buFontTx/>
              <a:buNone/>
            </a:pPr>
            <a:r>
              <a:rPr lang="fr-FR" smtClean="0">
                <a:solidFill>
                  <a:srgbClr val="CC3300"/>
                </a:solidFill>
              </a:rPr>
              <a:t>           Arachidonic acid   +  Thromboxan A2</a:t>
            </a:r>
          </a:p>
          <a:p>
            <a:pPr eaLnBrk="1" hangingPunct="1">
              <a:buFontTx/>
              <a:buNone/>
            </a:pPr>
            <a:endParaRPr lang="fr-FR" smtClean="0">
              <a:solidFill>
                <a:srgbClr val="CC3300"/>
              </a:solidFill>
            </a:endParaRPr>
          </a:p>
          <a:p>
            <a:pPr eaLnBrk="1" hangingPunct="1">
              <a:buFontTx/>
              <a:buNone/>
            </a:pPr>
            <a:r>
              <a:rPr lang="fr-FR" smtClean="0">
                <a:solidFill>
                  <a:srgbClr val="CC3300"/>
                </a:solidFill>
              </a:rPr>
              <a:t> B cell in Spleen  -- Insulin production </a:t>
            </a:r>
          </a:p>
          <a:p>
            <a:pPr eaLnBrk="1" hangingPunct="1">
              <a:buFontTx/>
              <a:buNone/>
            </a:pPr>
            <a:endParaRPr lang="fr-FR" smtClean="0">
              <a:solidFill>
                <a:srgbClr val="CC3300"/>
              </a:solidFill>
            </a:endParaRPr>
          </a:p>
          <a:p>
            <a:pPr eaLnBrk="1" hangingPunct="1">
              <a:buFontTx/>
              <a:buNone/>
            </a:pPr>
            <a:r>
              <a:rPr lang="fr-FR" smtClean="0">
                <a:solidFill>
                  <a:srgbClr val="CC3300"/>
                </a:solidFill>
              </a:rPr>
              <a:t>  K  + Minerals</a:t>
            </a:r>
          </a:p>
          <a:p>
            <a:pPr eaLnBrk="1" hangingPunct="1">
              <a:buFontTx/>
              <a:buNone/>
            </a:pPr>
            <a:endParaRPr lang="fr-FR" smtClean="0">
              <a:solidFill>
                <a:srgbClr val="CC3300"/>
              </a:solidFill>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pPr algn="ctr" eaLnBrk="1" hangingPunct="1"/>
            <a:r>
              <a:rPr lang="fr-FR" smtClean="0">
                <a:solidFill>
                  <a:srgbClr val="006699"/>
                </a:solidFill>
              </a:rPr>
              <a:t>Coriander seds - cilantro</a:t>
            </a:r>
          </a:p>
        </p:txBody>
      </p:sp>
      <p:sp>
        <p:nvSpPr>
          <p:cNvPr id="114691" name="Rectangle 3"/>
          <p:cNvSpPr>
            <a:spLocks noGrp="1" noChangeArrowheads="1"/>
          </p:cNvSpPr>
          <p:nvPr>
            <p:ph type="body" idx="1"/>
          </p:nvPr>
        </p:nvSpPr>
        <p:spPr/>
        <p:txBody>
          <a:bodyPr/>
          <a:lstStyle/>
          <a:p>
            <a:pPr eaLnBrk="1" hangingPunct="1"/>
            <a:endParaRPr lang="fr-FR" smtClean="0"/>
          </a:p>
          <a:p>
            <a:pPr eaLnBrk="1" hangingPunct="1"/>
            <a:r>
              <a:rPr lang="fr-FR" smtClean="0">
                <a:solidFill>
                  <a:srgbClr val="CC3300"/>
                </a:solidFill>
              </a:rPr>
              <a:t>Mg  </a:t>
            </a:r>
          </a:p>
          <a:p>
            <a:pPr eaLnBrk="1" hangingPunct="1"/>
            <a:r>
              <a:rPr lang="fr-FR" smtClean="0">
                <a:solidFill>
                  <a:srgbClr val="CC3300"/>
                </a:solidFill>
              </a:rPr>
              <a:t>Fe  </a:t>
            </a:r>
          </a:p>
          <a:p>
            <a:pPr eaLnBrk="1" hangingPunct="1"/>
            <a:r>
              <a:rPr lang="fr-FR" smtClean="0">
                <a:solidFill>
                  <a:srgbClr val="CC3300"/>
                </a:solidFill>
              </a:rPr>
              <a:t>Fibre </a:t>
            </a:r>
          </a:p>
          <a:p>
            <a:pPr eaLnBrk="1" hangingPunct="1"/>
            <a:r>
              <a:rPr lang="fr-FR" smtClean="0">
                <a:solidFill>
                  <a:srgbClr val="CC3300"/>
                </a:solidFill>
              </a:rPr>
              <a:t>Hormon</a:t>
            </a:r>
          </a:p>
          <a:p>
            <a:pPr eaLnBrk="1" hangingPunct="1">
              <a:buFontTx/>
              <a:buNone/>
            </a:pPr>
            <a:endParaRPr lang="fr-FR" smtClean="0">
              <a:solidFill>
                <a:srgbClr val="CC3300"/>
              </a:solidFill>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fenugrec-germe575"/>
          <p:cNvPicPr>
            <a:picLocks noChangeAspect="1" noChangeArrowheads="1"/>
          </p:cNvPicPr>
          <p:nvPr/>
        </p:nvPicPr>
        <p:blipFill>
          <a:blip r:embed="rId2" cstate="print"/>
          <a:srcRect/>
          <a:stretch>
            <a:fillRect/>
          </a:stretch>
        </p:blipFill>
        <p:spPr bwMode="auto">
          <a:xfrm>
            <a:off x="323850" y="574675"/>
            <a:ext cx="4248150" cy="3028950"/>
          </a:xfrm>
          <a:prstGeom prst="rect">
            <a:avLst/>
          </a:prstGeom>
          <a:noFill/>
          <a:ln w="9525">
            <a:noFill/>
            <a:miter lim="800000"/>
            <a:headEnd/>
            <a:tailEnd/>
          </a:ln>
        </p:spPr>
      </p:pic>
      <p:pic>
        <p:nvPicPr>
          <p:cNvPr id="115715" name="Picture 3" descr="PR_OH_Chandrashoor"/>
          <p:cNvPicPr>
            <a:picLocks noChangeAspect="1" noChangeArrowheads="1"/>
          </p:cNvPicPr>
          <p:nvPr>
            <p:ph/>
          </p:nvPr>
        </p:nvPicPr>
        <p:blipFill>
          <a:blip r:embed="rId3" cstate="print"/>
          <a:srcRect/>
          <a:stretch>
            <a:fillRect/>
          </a:stretch>
        </p:blipFill>
        <p:spPr>
          <a:xfrm>
            <a:off x="4356100" y="3213100"/>
            <a:ext cx="3852863" cy="2890838"/>
          </a:xfrm>
          <a:noFill/>
        </p:spPr>
      </p:pic>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body" idx="1"/>
          </p:nvPr>
        </p:nvSpPr>
        <p:spPr>
          <a:xfrm>
            <a:off x="539750" y="908050"/>
            <a:ext cx="8229600" cy="4525963"/>
          </a:xfrm>
        </p:spPr>
        <p:txBody>
          <a:bodyPr/>
          <a:lstStyle/>
          <a:p>
            <a:pPr eaLnBrk="1" hangingPunct="1">
              <a:buFontTx/>
              <a:buNone/>
            </a:pPr>
            <a:endParaRPr lang="fr-FR" smtClean="0">
              <a:solidFill>
                <a:srgbClr val="CC3300"/>
              </a:solidFill>
            </a:endParaRPr>
          </a:p>
          <a:p>
            <a:pPr eaLnBrk="1" hangingPunct="1">
              <a:buFontTx/>
              <a:buNone/>
            </a:pPr>
            <a:r>
              <a:rPr lang="fr-FR" smtClean="0">
                <a:solidFill>
                  <a:srgbClr val="CC3300"/>
                </a:solidFill>
              </a:rPr>
              <a:t>Cress seeds     </a:t>
            </a:r>
            <a:r>
              <a:rPr lang="fr-FR" smtClean="0">
                <a:solidFill>
                  <a:srgbClr val="009999"/>
                </a:solidFill>
              </a:rPr>
              <a:t>w3 /  K</a:t>
            </a:r>
            <a:r>
              <a:rPr lang="fr-FR" smtClean="0">
                <a:solidFill>
                  <a:srgbClr val="CC3300"/>
                </a:solidFill>
              </a:rPr>
              <a:t> </a:t>
            </a:r>
          </a:p>
          <a:p>
            <a:pPr eaLnBrk="1" hangingPunct="1">
              <a:buFontTx/>
              <a:buNone/>
            </a:pPr>
            <a:r>
              <a:rPr lang="fr-FR" smtClean="0"/>
              <a:t>  </a:t>
            </a:r>
          </a:p>
          <a:p>
            <a:pPr eaLnBrk="1" hangingPunct="1">
              <a:buFontTx/>
              <a:buNone/>
            </a:pPr>
            <a:r>
              <a:rPr lang="fr-FR" smtClean="0"/>
              <a:t>  </a:t>
            </a:r>
          </a:p>
          <a:p>
            <a:pPr eaLnBrk="1" hangingPunct="1">
              <a:buFontTx/>
              <a:buNone/>
            </a:pPr>
            <a:r>
              <a:rPr lang="fr-FR" smtClean="0">
                <a:solidFill>
                  <a:srgbClr val="CC3300"/>
                </a:solidFill>
              </a:rPr>
              <a:t>Fenugrec   </a:t>
            </a:r>
            <a:r>
              <a:rPr lang="fr-FR" smtClean="0">
                <a:solidFill>
                  <a:srgbClr val="009999"/>
                </a:solidFill>
              </a:rPr>
              <a:t>4 hydroxyleucine acid</a:t>
            </a:r>
          </a:p>
          <a:p>
            <a:pPr eaLnBrk="1" hangingPunct="1">
              <a:buFontTx/>
              <a:buNone/>
            </a:pPr>
            <a:r>
              <a:rPr lang="fr-FR" smtClean="0"/>
              <a:t>                   </a:t>
            </a:r>
            <a:r>
              <a:rPr lang="fr-FR" smtClean="0">
                <a:sym typeface="Wingdings" pitchFamily="2" charset="2"/>
              </a:rPr>
              <a:t></a:t>
            </a:r>
            <a:r>
              <a:rPr lang="fr-FR" smtClean="0"/>
              <a:t>   insuline production</a:t>
            </a:r>
          </a:p>
          <a:p>
            <a:pPr eaLnBrk="1" hangingPunct="1">
              <a:buFontTx/>
              <a:buNone/>
            </a:pPr>
            <a:r>
              <a:rPr lang="fr-FR" smtClean="0"/>
              <a:t>                         Galactoman   (type2) </a:t>
            </a:r>
          </a:p>
          <a:p>
            <a:pPr eaLnBrk="1" hangingPunct="1"/>
            <a:endParaRPr lang="fr-FR" smtClean="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ph sz="half" idx="1"/>
          </p:nvPr>
        </p:nvGraphicFramePr>
        <p:xfrm>
          <a:off x="1763713" y="692150"/>
          <a:ext cx="5832475" cy="5273675"/>
        </p:xfrm>
        <a:graphic>
          <a:graphicData uri="http://schemas.openxmlformats.org/presentationml/2006/ole">
            <p:oleObj spid="_x0000_s2050" name="Document" r:id="rId3" imgW="3798000" imgH="3301920" progId="Word.Document.8">
              <p:embed/>
            </p:oleObj>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Kimono">
  <a:themeElements>
    <a:clrScheme name="Kimono 7">
      <a:dk1>
        <a:srgbClr val="2F1311"/>
      </a:dk1>
      <a:lt1>
        <a:srgbClr val="CFC7B5"/>
      </a:lt1>
      <a:dk2>
        <a:srgbClr val="853F35"/>
      </a:dk2>
      <a:lt2>
        <a:srgbClr val="8E7F5E"/>
      </a:lt2>
      <a:accent1>
        <a:srgbClr val="EBD2A5"/>
      </a:accent1>
      <a:accent2>
        <a:srgbClr val="A5C9A8"/>
      </a:accent2>
      <a:accent3>
        <a:srgbClr val="E4E0D7"/>
      </a:accent3>
      <a:accent4>
        <a:srgbClr val="270E0D"/>
      </a:accent4>
      <a:accent5>
        <a:srgbClr val="F3E5CF"/>
      </a:accent5>
      <a:accent6>
        <a:srgbClr val="95B698"/>
      </a:accent6>
      <a:hlink>
        <a:srgbClr val="C68510"/>
      </a:hlink>
      <a:folHlink>
        <a:srgbClr val="E5A871"/>
      </a:folHlink>
    </a:clrScheme>
    <a:fontScheme name="Kimon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Kimono 1">
        <a:dk1>
          <a:srgbClr val="2F1311"/>
        </a:dk1>
        <a:lt1>
          <a:srgbClr val="C16059"/>
        </a:lt1>
        <a:dk2>
          <a:srgbClr val="F7D47D"/>
        </a:dk2>
        <a:lt2>
          <a:srgbClr val="000000"/>
        </a:lt2>
        <a:accent1>
          <a:srgbClr val="D5B781"/>
        </a:accent1>
        <a:accent2>
          <a:srgbClr val="79AF7D"/>
        </a:accent2>
        <a:accent3>
          <a:srgbClr val="DDB6B5"/>
        </a:accent3>
        <a:accent4>
          <a:srgbClr val="270E0D"/>
        </a:accent4>
        <a:accent5>
          <a:srgbClr val="E7D8C1"/>
        </a:accent5>
        <a:accent6>
          <a:srgbClr val="6D9E71"/>
        </a:accent6>
        <a:hlink>
          <a:srgbClr val="F0B854"/>
        </a:hlink>
        <a:folHlink>
          <a:srgbClr val="DC893E"/>
        </a:folHlink>
      </a:clrScheme>
      <a:clrMap bg1="lt1" tx1="dk1" bg2="lt2" tx2="dk2" accent1="accent1" accent2="accent2" accent3="accent3" accent4="accent4" accent5="accent5" accent6="accent6" hlink="hlink" folHlink="folHlink"/>
    </a:extraClrScheme>
    <a:extraClrScheme>
      <a:clrScheme name="Kimono 2">
        <a:dk1>
          <a:srgbClr val="000000"/>
        </a:dk1>
        <a:lt1>
          <a:srgbClr val="FFFFFF"/>
        </a:lt1>
        <a:dk2>
          <a:srgbClr val="000000"/>
        </a:dk2>
        <a:lt2>
          <a:srgbClr val="F7D47D"/>
        </a:lt2>
        <a:accent1>
          <a:srgbClr val="C19341"/>
        </a:accent1>
        <a:accent2>
          <a:srgbClr val="60A265"/>
        </a:accent2>
        <a:accent3>
          <a:srgbClr val="AAAAAA"/>
        </a:accent3>
        <a:accent4>
          <a:srgbClr val="DADADA"/>
        </a:accent4>
        <a:accent5>
          <a:srgbClr val="DDC8B0"/>
        </a:accent5>
        <a:accent6>
          <a:srgbClr val="56925B"/>
        </a:accent6>
        <a:hlink>
          <a:srgbClr val="EB9F17"/>
        </a:hlink>
        <a:folHlink>
          <a:srgbClr val="CF7625"/>
        </a:folHlink>
      </a:clrScheme>
      <a:clrMap bg1="dk2" tx1="lt1" bg2="dk1" tx2="lt2" accent1="accent1" accent2="accent2" accent3="accent3" accent4="accent4" accent5="accent5" accent6="accent6" hlink="hlink" folHlink="folHlink"/>
    </a:extraClrScheme>
    <a:extraClrScheme>
      <a:clrScheme name="Kimono 3">
        <a:dk1>
          <a:srgbClr val="00002E"/>
        </a:dk1>
        <a:lt1>
          <a:srgbClr val="FFFFFF"/>
        </a:lt1>
        <a:dk2>
          <a:srgbClr val="003399"/>
        </a:dk2>
        <a:lt2>
          <a:srgbClr val="F4BC40"/>
        </a:lt2>
        <a:accent1>
          <a:srgbClr val="9280CC"/>
        </a:accent1>
        <a:accent2>
          <a:srgbClr val="BD51A1"/>
        </a:accent2>
        <a:accent3>
          <a:srgbClr val="AAADCA"/>
        </a:accent3>
        <a:accent4>
          <a:srgbClr val="DADADA"/>
        </a:accent4>
        <a:accent5>
          <a:srgbClr val="C7C0E2"/>
        </a:accent5>
        <a:accent6>
          <a:srgbClr val="AB4991"/>
        </a:accent6>
        <a:hlink>
          <a:srgbClr val="CC66FF"/>
        </a:hlink>
        <a:folHlink>
          <a:srgbClr val="824F99"/>
        </a:folHlink>
      </a:clrScheme>
      <a:clrMap bg1="dk2" tx1="lt1" bg2="dk1" tx2="lt2" accent1="accent1" accent2="accent2" accent3="accent3" accent4="accent4" accent5="accent5" accent6="accent6" hlink="hlink" folHlink="folHlink"/>
    </a:extraClrScheme>
    <a:extraClrScheme>
      <a:clrScheme name="Kimono 4">
        <a:dk1>
          <a:srgbClr val="2F1311"/>
        </a:dk1>
        <a:lt1>
          <a:srgbClr val="7A8E9C"/>
        </a:lt1>
        <a:dk2>
          <a:srgbClr val="FDF4DF"/>
        </a:dk2>
        <a:lt2>
          <a:srgbClr val="3E4A52"/>
        </a:lt2>
        <a:accent1>
          <a:srgbClr val="81ABA0"/>
        </a:accent1>
        <a:accent2>
          <a:srgbClr val="CD817B"/>
        </a:accent2>
        <a:accent3>
          <a:srgbClr val="BEC6CB"/>
        </a:accent3>
        <a:accent4>
          <a:srgbClr val="270E0D"/>
        </a:accent4>
        <a:accent5>
          <a:srgbClr val="C1D2CD"/>
        </a:accent5>
        <a:accent6>
          <a:srgbClr val="BA746F"/>
        </a:accent6>
        <a:hlink>
          <a:srgbClr val="BEBC76"/>
        </a:hlink>
        <a:folHlink>
          <a:srgbClr val="668E69"/>
        </a:folHlink>
      </a:clrScheme>
      <a:clrMap bg1="lt1" tx1="dk1" bg2="lt2" tx2="dk2" accent1="accent1" accent2="accent2" accent3="accent3" accent4="accent4" accent5="accent5" accent6="accent6" hlink="hlink" folHlink="folHlink"/>
    </a:extraClrScheme>
    <a:extraClrScheme>
      <a:clrScheme name="Kimono 5">
        <a:dk1>
          <a:srgbClr val="2F1311"/>
        </a:dk1>
        <a:lt1>
          <a:srgbClr val="7A9C7C"/>
        </a:lt1>
        <a:dk2>
          <a:srgbClr val="FBEBC3"/>
        </a:dk2>
        <a:lt2>
          <a:srgbClr val="3C503D"/>
        </a:lt2>
        <a:accent1>
          <a:srgbClr val="D5B781"/>
        </a:accent1>
        <a:accent2>
          <a:srgbClr val="C16059"/>
        </a:accent2>
        <a:accent3>
          <a:srgbClr val="BECBBF"/>
        </a:accent3>
        <a:accent4>
          <a:srgbClr val="270E0D"/>
        </a:accent4>
        <a:accent5>
          <a:srgbClr val="E7D8C1"/>
        </a:accent5>
        <a:accent6>
          <a:srgbClr val="AF5650"/>
        </a:accent6>
        <a:hlink>
          <a:srgbClr val="F0B854"/>
        </a:hlink>
        <a:folHlink>
          <a:srgbClr val="DC893E"/>
        </a:folHlink>
      </a:clrScheme>
      <a:clrMap bg1="lt1" tx1="dk1" bg2="lt2" tx2="dk2" accent1="accent1" accent2="accent2" accent3="accent3" accent4="accent4" accent5="accent5" accent6="accent6" hlink="hlink" folHlink="folHlink"/>
    </a:extraClrScheme>
    <a:extraClrScheme>
      <a:clrScheme name="Kimono 6">
        <a:dk1>
          <a:srgbClr val="000000"/>
        </a:dk1>
        <a:lt1>
          <a:srgbClr val="D9EFE0"/>
        </a:lt1>
        <a:dk2>
          <a:srgbClr val="30605A"/>
        </a:dk2>
        <a:lt2>
          <a:srgbClr val="15331E"/>
        </a:lt2>
        <a:accent1>
          <a:srgbClr val="A4C6BA"/>
        </a:accent1>
        <a:accent2>
          <a:srgbClr val="558F7D"/>
        </a:accent2>
        <a:accent3>
          <a:srgbClr val="E9F6ED"/>
        </a:accent3>
        <a:accent4>
          <a:srgbClr val="000000"/>
        </a:accent4>
        <a:accent5>
          <a:srgbClr val="CFDFD9"/>
        </a:accent5>
        <a:accent6>
          <a:srgbClr val="4C8171"/>
        </a:accent6>
        <a:hlink>
          <a:srgbClr val="C1C177"/>
        </a:hlink>
        <a:folHlink>
          <a:srgbClr val="A08F5E"/>
        </a:folHlink>
      </a:clrScheme>
      <a:clrMap bg1="lt1" tx1="dk1" bg2="lt2" tx2="dk2" accent1="accent1" accent2="accent2" accent3="accent3" accent4="accent4" accent5="accent5" accent6="accent6" hlink="hlink" folHlink="folHlink"/>
    </a:extraClrScheme>
    <a:extraClrScheme>
      <a:clrScheme name="Kimono 7">
        <a:dk1>
          <a:srgbClr val="2F1311"/>
        </a:dk1>
        <a:lt1>
          <a:srgbClr val="CFC7B5"/>
        </a:lt1>
        <a:dk2>
          <a:srgbClr val="853F35"/>
        </a:dk2>
        <a:lt2>
          <a:srgbClr val="8E7F5E"/>
        </a:lt2>
        <a:accent1>
          <a:srgbClr val="EBD2A5"/>
        </a:accent1>
        <a:accent2>
          <a:srgbClr val="A5C9A8"/>
        </a:accent2>
        <a:accent3>
          <a:srgbClr val="E4E0D7"/>
        </a:accent3>
        <a:accent4>
          <a:srgbClr val="270E0D"/>
        </a:accent4>
        <a:accent5>
          <a:srgbClr val="F3E5CF"/>
        </a:accent5>
        <a:accent6>
          <a:srgbClr val="95B698"/>
        </a:accent6>
        <a:hlink>
          <a:srgbClr val="C68510"/>
        </a:hlink>
        <a:folHlink>
          <a:srgbClr val="E5A871"/>
        </a:folHlink>
      </a:clrScheme>
      <a:clrMap bg1="lt1" tx1="dk1" bg2="lt2" tx2="dk2" accent1="accent1" accent2="accent2" accent3="accent3" accent4="accent4" accent5="accent5" accent6="accent6" hlink="hlink" folHlink="folHlink"/>
    </a:extraClrScheme>
    <a:extraClrScheme>
      <a:clrScheme name="Kimono 8">
        <a:dk1>
          <a:srgbClr val="000000"/>
        </a:dk1>
        <a:lt1>
          <a:srgbClr val="F0EED8"/>
        </a:lt1>
        <a:dk2>
          <a:srgbClr val="666729"/>
        </a:dk2>
        <a:lt2>
          <a:srgbClr val="3F3B19"/>
        </a:lt2>
        <a:accent1>
          <a:srgbClr val="E9D47D"/>
        </a:accent1>
        <a:accent2>
          <a:srgbClr val="D4DD91"/>
        </a:accent2>
        <a:accent3>
          <a:srgbClr val="F6F5E9"/>
        </a:accent3>
        <a:accent4>
          <a:srgbClr val="000000"/>
        </a:accent4>
        <a:accent5>
          <a:srgbClr val="F2E6BF"/>
        </a:accent5>
        <a:accent6>
          <a:srgbClr val="C0C883"/>
        </a:accent6>
        <a:hlink>
          <a:srgbClr val="9D943F"/>
        </a:hlink>
        <a:folHlink>
          <a:srgbClr val="C9C177"/>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Kimono</Template>
  <TotalTime>1047</TotalTime>
  <Words>848</Words>
  <Application>Microsoft Office PowerPoint</Application>
  <PresentationFormat>Affichage à l'écran (4:3)</PresentationFormat>
  <Paragraphs>274</Paragraphs>
  <Slides>92</Slides>
  <Notes>1</Notes>
  <HiddenSlides>0</HiddenSlides>
  <MMClips>0</MMClips>
  <ScaleCrop>false</ScaleCrop>
  <HeadingPairs>
    <vt:vector size="8" baseType="variant">
      <vt:variant>
        <vt:lpstr>Polices utilisées</vt:lpstr>
      </vt:variant>
      <vt:variant>
        <vt:i4>9</vt:i4>
      </vt:variant>
      <vt:variant>
        <vt:lpstr>Thème</vt:lpstr>
      </vt:variant>
      <vt:variant>
        <vt:i4>1</vt:i4>
      </vt:variant>
      <vt:variant>
        <vt:lpstr>Serveurs OLE incorporés</vt:lpstr>
      </vt:variant>
      <vt:variant>
        <vt:i4>2</vt:i4>
      </vt:variant>
      <vt:variant>
        <vt:lpstr>Titres des diapositives</vt:lpstr>
      </vt:variant>
      <vt:variant>
        <vt:i4>92</vt:i4>
      </vt:variant>
    </vt:vector>
  </HeadingPairs>
  <TitlesOfParts>
    <vt:vector size="104" baseType="lpstr">
      <vt:lpstr>Arial</vt:lpstr>
      <vt:lpstr>Times New Roman</vt:lpstr>
      <vt:lpstr>Trebuchet MS</vt:lpstr>
      <vt:lpstr>Times</vt:lpstr>
      <vt:lpstr>Comic Sans MS</vt:lpstr>
      <vt:lpstr>Verdana</vt:lpstr>
      <vt:lpstr>PMingLiU</vt:lpstr>
      <vt:lpstr>Palatino Linotype</vt:lpstr>
      <vt:lpstr>Wingdings</vt:lpstr>
      <vt:lpstr>Kimono</vt:lpstr>
      <vt:lpstr>Bitmap Image</vt:lpstr>
      <vt:lpstr>Document Microsoft Word</vt:lpstr>
      <vt:lpstr>Diapositive 1</vt:lpstr>
      <vt:lpstr>Diapositive 2</vt:lpstr>
      <vt:lpstr>Diapositive 3</vt:lpstr>
      <vt:lpstr>Diapositive 4</vt:lpstr>
      <vt:lpstr>Diapositive 5</vt:lpstr>
      <vt:lpstr>Diapositive 6</vt:lpstr>
      <vt:lpstr>Diapositive 7</vt:lpstr>
      <vt:lpstr>Les causes du déséquilibres nutritionnels</vt:lpstr>
      <vt:lpstr>Dangers potentiels </vt:lpstr>
      <vt:lpstr>Chemical war</vt:lpstr>
      <vt:lpstr>Diapositive 11</vt:lpstr>
      <vt:lpstr>Diapositive 12</vt:lpstr>
      <vt:lpstr>Diapositive 13</vt:lpstr>
      <vt:lpstr>Diapositive 14</vt:lpstr>
      <vt:lpstr>Diapositive 15</vt:lpstr>
      <vt:lpstr>Diapositive 16</vt:lpstr>
      <vt:lpstr>Diapositive 17</vt:lpstr>
      <vt:lpstr>Diapositive 18</vt:lpstr>
      <vt:lpstr>Mono Sodium Glutamate</vt:lpstr>
      <vt:lpstr>Monosodium Glutamate (MSG)</vt:lpstr>
      <vt:lpstr>Diapositive 21</vt:lpstr>
      <vt:lpstr>+</vt:lpstr>
      <vt:lpstr>Chemical Toxicants</vt:lpstr>
      <vt:lpstr>Diapositive 24</vt:lpstr>
      <vt:lpstr>Diapositive 25</vt:lpstr>
      <vt:lpstr>Organismes Génétiquement Modifiés    </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Transgenic Mice: Pigmented Nude </vt:lpstr>
      <vt:lpstr>Diapositive 40</vt:lpstr>
      <vt:lpstr>Diapositive 41</vt:lpstr>
      <vt:lpstr>Diapositive 42</vt:lpstr>
      <vt:lpstr>Diapositive 43</vt:lpstr>
      <vt:lpstr>Cloned Food Products Coming Soon … </vt:lpstr>
      <vt:lpstr>Risques Potentiels</vt:lpstr>
      <vt:lpstr>Diapositive 46</vt:lpstr>
      <vt:lpstr>Diapositive 47</vt:lpstr>
      <vt:lpstr>Diapositive 48</vt:lpstr>
      <vt:lpstr>Diapositive 49</vt:lpstr>
      <vt:lpstr>Diapositive 50</vt:lpstr>
      <vt:lpstr>Diapositive 51</vt:lpstr>
      <vt:lpstr>Complémentarité alimentaire</vt:lpstr>
      <vt:lpstr>Diapositive 53</vt:lpstr>
      <vt:lpstr>Céréales  (orge)</vt:lpstr>
      <vt:lpstr>Diapositive 55</vt:lpstr>
      <vt:lpstr>Diapositive 56</vt:lpstr>
      <vt:lpstr>Diapositive 57</vt:lpstr>
      <vt:lpstr>Diapositive 58</vt:lpstr>
      <vt:lpstr>Ustencils</vt:lpstr>
      <vt:lpstr>Acidose</vt:lpstr>
      <vt:lpstr>Acides gras polyinsaturés </vt:lpstr>
      <vt:lpstr>Diapositive 62</vt:lpstr>
      <vt:lpstr>w3</vt:lpstr>
      <vt:lpstr>Le lin </vt:lpstr>
      <vt:lpstr>omega-3</vt:lpstr>
      <vt:lpstr>Potassium</vt:lpstr>
      <vt:lpstr>Fibres Alimentaires</vt:lpstr>
      <vt:lpstr>Caroubier </vt:lpstr>
      <vt:lpstr>Diapositive 69</vt:lpstr>
      <vt:lpstr>Flavonoids</vt:lpstr>
      <vt:lpstr>Diapositive 71</vt:lpstr>
      <vt:lpstr>Diapositive 72</vt:lpstr>
      <vt:lpstr>Diapositive 73</vt:lpstr>
      <vt:lpstr>Diapositive 74</vt:lpstr>
      <vt:lpstr>Diapositive 75</vt:lpstr>
      <vt:lpstr>Diapositive 76</vt:lpstr>
      <vt:lpstr>Onion</vt:lpstr>
      <vt:lpstr>Diapositive 78</vt:lpstr>
      <vt:lpstr>Diapositive 79</vt:lpstr>
      <vt:lpstr>Diapositive 80</vt:lpstr>
      <vt:lpstr>Rumex</vt:lpstr>
      <vt:lpstr>Mallow </vt:lpstr>
      <vt:lpstr> Suisse Chard </vt:lpstr>
      <vt:lpstr>Nettle sting</vt:lpstr>
      <vt:lpstr>Diapositive 85</vt:lpstr>
      <vt:lpstr>Diapositive 86</vt:lpstr>
      <vt:lpstr>Diapositive 87</vt:lpstr>
      <vt:lpstr>Cinnamon </vt:lpstr>
      <vt:lpstr>Coriander seds - cilantro</vt:lpstr>
      <vt:lpstr>Diapositive 90</vt:lpstr>
      <vt:lpstr>Diapositive 91</vt:lpstr>
      <vt:lpstr>Diapositive 92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الأخطاء الغذائية التاريخية</dc:title>
  <dc:creator>yacoub</dc:creator>
  <cp:lastModifiedBy>yamama</cp:lastModifiedBy>
  <cp:revision>28</cp:revision>
  <dcterms:created xsi:type="dcterms:W3CDTF">2008-10-05T20:14:03Z</dcterms:created>
  <dcterms:modified xsi:type="dcterms:W3CDTF">2011-10-21T21:38:58Z</dcterms:modified>
</cp:coreProperties>
</file>