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7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02334-7E8B-4320-A1E2-4B05AC15A670}" type="datetimeFigureOut">
              <a:rPr lang="fr-FR" smtClean="0"/>
              <a:pPr/>
              <a:t>09/03/2012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9" name="Picture 395" descr="C:\Users\Tom\AppData\Local\Microsoft\Windows\Temporary Internet Files\Content.IE5\CVCJG8ZL\MPj04394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5" y="1628800"/>
            <a:ext cx="4176463" cy="5112568"/>
          </a:xfrm>
          <a:prstGeom prst="rect">
            <a:avLst/>
          </a:prstGeom>
          <a:noFill/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635896" y="1844824"/>
            <a:ext cx="5364088" cy="3960440"/>
          </a:xfrm>
        </p:spPr>
        <p:txBody>
          <a:bodyPr>
            <a:noAutofit/>
          </a:bodyPr>
          <a:lstStyle/>
          <a:p>
            <a:r>
              <a:rPr lang="fr-FR" sz="4000" b="1" dirty="0" smtClean="0">
                <a:solidFill>
                  <a:srgbClr val="FF0000"/>
                </a:solidFill>
                <a:latin typeface="Georgia" pitchFamily="18" charset="0"/>
              </a:rPr>
              <a:t>INVITATION</a:t>
            </a:r>
          </a:p>
          <a:p>
            <a:r>
              <a:rPr lang="fr-FR" sz="3600" b="1" dirty="0" smtClean="0">
                <a:solidFill>
                  <a:srgbClr val="0033CC"/>
                </a:solidFill>
                <a:latin typeface="Algerian" pitchFamily="82" charset="0"/>
              </a:rPr>
              <a:t>Le </a:t>
            </a:r>
            <a:r>
              <a:rPr lang="fr-FR" sz="3600" b="1" dirty="0">
                <a:solidFill>
                  <a:srgbClr val="0033CC"/>
                </a:solidFill>
                <a:latin typeface="Algerian" pitchFamily="82" charset="0"/>
              </a:rPr>
              <a:t>BAC : chronique d'une séparation annoncée</a:t>
            </a:r>
          </a:p>
          <a:p>
            <a:r>
              <a:rPr lang="fr-FR" sz="4000" b="1" dirty="0">
                <a:solidFill>
                  <a:schemeClr val="tx2"/>
                </a:solidFill>
              </a:rPr>
              <a:t> </a:t>
            </a:r>
            <a:r>
              <a:rPr lang="fr-FR" sz="3400" b="1" dirty="0">
                <a:solidFill>
                  <a:schemeClr val="tx1"/>
                </a:solidFill>
              </a:rPr>
              <a:t>Atelier animé </a:t>
            </a:r>
            <a:r>
              <a:rPr lang="fr-FR" sz="3400" b="1" dirty="0" smtClean="0">
                <a:solidFill>
                  <a:schemeClr val="tx1"/>
                </a:solidFill>
              </a:rPr>
              <a:t>par</a:t>
            </a:r>
          </a:p>
          <a:p>
            <a:r>
              <a:rPr lang="fr-FR" sz="3000" b="1" dirty="0" smtClean="0">
                <a:solidFill>
                  <a:schemeClr val="tx1"/>
                </a:solidFill>
              </a:rPr>
              <a:t>Dr </a:t>
            </a:r>
            <a:r>
              <a:rPr lang="fr-FR" sz="3000" b="1" dirty="0">
                <a:solidFill>
                  <a:schemeClr val="tx1"/>
                </a:solidFill>
              </a:rPr>
              <a:t>A. OUARDINI, </a:t>
            </a:r>
            <a:r>
              <a:rPr lang="fr-FR" sz="3000" b="1" dirty="0" smtClean="0">
                <a:solidFill>
                  <a:schemeClr val="tx1"/>
                </a:solidFill>
              </a:rPr>
              <a:t>pédopsychiatre</a:t>
            </a:r>
            <a:endParaRPr lang="fr-FR" sz="4000" b="1" dirty="0">
              <a:solidFill>
                <a:schemeClr val="tx1"/>
              </a:solidFill>
            </a:endParaRPr>
          </a:p>
          <a:p>
            <a:r>
              <a:rPr lang="fr-FR" b="1" dirty="0">
                <a:solidFill>
                  <a:srgbClr val="FF0000"/>
                </a:solidFill>
                <a:latin typeface="Georgia" pitchFamily="18" charset="0"/>
              </a:rPr>
              <a:t>Lundi 19 Mars 2012 à 18h30 au lycée Malraux</a:t>
            </a:r>
            <a:endParaRPr lang="fr-FR" dirty="0">
              <a:latin typeface="Georgia" pitchFamily="18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6840760" cy="1440160"/>
          </a:xfrm>
        </p:spPr>
        <p:txBody>
          <a:bodyPr>
            <a:normAutofit fontScale="90000"/>
          </a:bodyPr>
          <a:lstStyle/>
          <a:p>
            <a:pPr algn="l"/>
            <a:r>
              <a:rPr lang="fr-FR" sz="3800" b="1" dirty="0">
                <a:solidFill>
                  <a:srgbClr val="000090"/>
                </a:solidFill>
              </a:rPr>
              <a:t>Association des parents d’élèves de l’établissement André Malraux </a:t>
            </a:r>
            <a:endParaRPr lang="fr-FR" sz="3800" dirty="0"/>
          </a:p>
        </p:txBody>
      </p:sp>
      <p:pic>
        <p:nvPicPr>
          <p:cNvPr id="5" name="Imag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020272" y="116632"/>
            <a:ext cx="1872208" cy="172819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57150" cmpd="sng">
            <a:solidFill>
              <a:srgbClr val="00009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S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/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9924D1ECC420D47A2456556BC94F7370400BDF4491DEA4973499845289601F88B9F" ma:contentTypeVersion="28" ma:contentTypeDescription="Create a new document." ma:contentTypeScope="" ma:versionID="3734922cae638a1d4f2b3c9f45d0aea3"/>
</file>

<file path=customXml/itemProps1.xml><?xml version="1.0" encoding="utf-8"?>
<ds:datastoreItem xmlns:ds="http://schemas.openxmlformats.org/officeDocument/2006/customXml" ds:itemID="{EF71A008-9A5C-4438-8A43-64FC2F0C941A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72EA7DF-55BB-45BF-B584-CE3EE6D7B92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D3DAA8-5807-48E1-A7D1-DAF7162D75B9}">
  <ds:schemaRefs>
    <ds:schemaRef ds:uri="http://schemas.microsoft.com/office/2006/metadata/contentType"/>
    <ds:schemaRef ds:uri="http://schemas.microsoft.com/office/2006/metadata/properties/metaAttribut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CSC</Template>
  <TotalTime>11</TotalTime>
  <Words>35</Words>
  <Application>Microsoft Office PowerPoint</Application>
  <PresentationFormat>Affichage à l'écran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CSC</vt:lpstr>
      <vt:lpstr>Association des parents d’élèves de l’établissement André Malraux </vt:lpstr>
    </vt:vector>
  </TitlesOfParts>
  <Company>DOITT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Association des parents d’élèves de l’établissement André Malraux </dc:title>
  <dc:subject/>
  <dc:creator>mrini</dc:creator>
  <cp:keywords/>
  <dc:description/>
  <cp:lastModifiedBy>khaddouj</cp:lastModifiedBy>
  <cp:revision>1</cp:revision>
  <dcterms:created xsi:type="dcterms:W3CDTF">2012-03-08T09:41:27Z</dcterms:created>
  <dcterms:modified xsi:type="dcterms:W3CDTF">2012-03-09T13:03:41Z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TC300074609990</vt:lpwstr>
  </property>
</Properties>
</file>